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56" r:id="rId2"/>
    <p:sldId id="364" r:id="rId3"/>
    <p:sldId id="257" r:id="rId4"/>
    <p:sldId id="258" r:id="rId5"/>
    <p:sldId id="259" r:id="rId6"/>
    <p:sldId id="260" r:id="rId7"/>
    <p:sldId id="261" r:id="rId8"/>
    <p:sldId id="368" r:id="rId9"/>
    <p:sldId id="262" r:id="rId10"/>
    <p:sldId id="369" r:id="rId11"/>
    <p:sldId id="263" r:id="rId12"/>
    <p:sldId id="264" r:id="rId13"/>
    <p:sldId id="265" r:id="rId14"/>
    <p:sldId id="266" r:id="rId15"/>
    <p:sldId id="267" r:id="rId16"/>
    <p:sldId id="268" r:id="rId17"/>
    <p:sldId id="370" r:id="rId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45B66DC9-BFFE-42F2-8BF7-F42D6B2D1CD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0D91F4CC-7630-4181-A2C2-B30F9F1FF9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1F5F244B-88E9-41F2-BFC6-72C74A5DB78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9DB63EB9-B14E-43AE-8C55-7335C4B3477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DBB2B90-FF01-40A9-BA8E-AC7E6BBE56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26">
    <iact:property name="dataType"/>
    <iact:actionData xml:id="d0">
      <inkml:trace xmlns:inkml="http://www.w3.org/2003/InkML" xml:id="stk0" contextRef="#ctx0" brushRef="#br0">10610 5051 0,'0'0'9,"0"0"-6,0 0 8,0 0-2,0 0-1,62 0 1,-8 0 0,12-4 1,5-1-1,3-3 0,-3 0 1,-1 0-1,8 3 2,18 1-2,11 4 1,13 0-1,8 0 2,-3 0-4,-10 4 5,-3 1-3,-4 3 1,-5 0-1,-8-4 2,-8-4 0,-8 0-8,-1 4 6,5 1 1,4-1-1,0 0 1,8 0-1,-4-4 0,0 0 1,-4-4-1,4 0-1,17 0 2,28-9-1,42-12 0</inkml:trace>
    </iact:actionData>
  </iact:action>
  <iact:action type="add" startTime="18571">
    <iact:property name="dataType"/>
    <iact:actionData xml:id="d1">
      <inkml:trace xmlns:inkml="http://www.w3.org/2003/InkML" xml:id="stk1" contextRef="#ctx0" brushRef="#br0">14119 6906 0,'0'0'6,"0"0"-6,0 0 7,0 0 3,0 0-2,49-5 2,14-7-1,23-5 1,10 1 0,-5 3-2,-9 1 5,5 0-6,8 3 3,5 5-1,3 0 0,5 4 0,8 0 1,-1 4 0,14 0-2,3 0 1,5 1 1,-5-1-1,0 0 0,5 0 1,-5-4-1,-8 0 0,1 4 0,-6 0 1,6-4-1,7 0 1,5-4-2,-9 0 1,0 4 2,4 0-3,5 0 4,0-4 1,-5 0-10,0 0 6,5-1 1,8 1-1,8-4 0,16-4 0,1-1 1,-5-3-2</inkml:trace>
    </iact:actionData>
  </iact:action>
  <iact:action type="add" startTime="72019">
    <iact:property name="dataType"/>
    <iact:actionData xml:id="d2">
      <inkml:trace xmlns:inkml="http://www.w3.org/2003/InkML" xml:id="stk2" contextRef="#ctx0" brushRef="#br0">4843 8777 0,'0'0'1,"0"0"4,0 0 2,0 0 0,0 0 3,0 0-2,0 0 2,0 0 0,0 0-1,0 0 0,62-12 1,-29 12-1,25 0 0,16-5 0,13 1 0,4 0 1,4 0 1,13 4-3,20 4 1,17 0 2,8-4-2,4 0 1,9 0-2,4 0 3,3 0-3,9-4 2,-4 4-2,4 0 2,17 8-1,12 13 1</inkml:trace>
    </iact:actionData>
  </iact:action>
  <iact:action type="add" startTime="73088">
    <iact:property name="dataType"/>
    <iact:actionData xml:id="d3">
      <inkml:trace xmlns:inkml="http://www.w3.org/2003/InkML" xml:id="stk3" contextRef="#ctx0" brushRef="#br0">11247 8450 0,'0'0'6,"0"0"3,0 0 0,0 0 1,0 0-1,0 0 1,0 0-1,0 0 0,0 0 0,75 21 1,-13-21 0,25 0-2,29 4 3,24 4-2,30 0 4,12 5-4,13-5 0,11 4-1,-7 1 8,-17-5-15,-12-4 7,-5-4 2,-3 0-1,11-4 0,18 0 2,36 0-4,50-9 3</inkml:trace>
    </iact:actionData>
  </iact:action>
  <iact:action type="add" startTime="88166">
    <iact:property name="dataType"/>
    <iact:actionData xml:id="d4">
      <inkml:trace xmlns:inkml="http://www.w3.org/2003/InkML" xml:id="stk4" contextRef="#ctx0" brushRef="#br0">4801 10052 0,'0'0'5,"0"0"-5,0 0 16,0 0-15,0 0 6,0 0 3,0 0-1,46-12 0,-17 4 1,12-5-1,9 1 0,16 3 1,9 1-1,3 4 1,5 4 1,8-4 1,17 0-3,7 4 2,10 0-3,-1 4-1,-13 0 1,-15 0 2,-5-4-1,-9 0 0,9 0 1,13-4-1,3 4 0,-3 0 0,3 0 0,-3 0 1,12 0 0,16 0-2,9 4 1,-13-4 1,-16 4-1,-13-4 1,0 0-1,9 0 0,8 0 1,-9 4-1,1 1 0,-9-1 0,5 0 0,3 0 0,9 0 1,12 0-1,-16 0 0,-9 1 1,1-1 0,3 0-1,9 0-1,8 0 2,0 0 6,1-4-12,15-4 4,22 0 1,28-13 1,13-7-1</inkml:trace>
    </iact:actionData>
  </iact:action>
  <iact:action type="add" startTime="97725">
    <iact:property name="dataType"/>
    <iact:actionData xml:id="d5">
      <inkml:trace xmlns:inkml="http://www.w3.org/2003/InkML" xml:id="stk5" contextRef="#ctx0" brushRef="#br0">11409 10392 0,'0'0'1,"0"0"1,0 0 15,0 0-15,0 0 7,58 0 0,-4 0 0,20-9 1,9-3-2,-5-5 2,9-3-1,8-1 2,9 4-3,8 1 2,-1 3 0,-3 1-1,-17 0 1,-13-1 5,-7 5-11,3 8 5,1 0 0,3 4 0,1 0 1,0-4-1,-5-4 1,1-4-2,-1 0 2,0 3 0,5 5-1,-4 5 0,11 3 0,1 0 0,4 0 1,-4-3-2</inkml:trace>
    </iact:actionData>
  </iact:action>
  <iact:action type="add" startTime="116655">
    <iact:property name="dataType"/>
    <iact:actionData xml:id="d6">
      <inkml:trace xmlns:inkml="http://www.w3.org/2003/InkML" xml:id="stk6" contextRef="#ctx0" brushRef="#br0">5149 11911 0,'0'0'1,"0"0"1,0 0 7,0 0 0,0 0 1,0 0-2,41 0 2,-12 0-1,0 0 1,13 0-1,7 0 1,9 0-1,17-4 0,24 0 1,13-4-1,-5-1 2,1 1-1,-1 4 3,1 0-6,12 0-1,0 0 4,-8-1-1,-17 1 0,-17 4 6,1 0-11,0 0 5,16-4 2,12 0-4,5 4 3,-13 0 0,5 4-1,-5 0-1,0-4 3,5 4-3,8 1 2,-5-5-1,-8 0 0,-12 0 0,-16 4 0,3 0 1,13 4 0,8-4-1,13 4 1,-1-3-2,5 3 1,4 0 1,8 0 0,17-3-2,3-1 2,10 0-1,15-4 0,38-4 1,37-9-1</inkml:trace>
    </iact:actionData>
  </iact:action>
  <iact:action type="add" startTime="141263">
    <iact:property name="dataType"/>
    <iact:actionData xml:id="d7">
      <inkml:trace xmlns:inkml="http://www.w3.org/2003/InkML" xml:id="stk7" contextRef="#ctx0" brushRef="#br0">4595 8375 0,'0'0'2,"-58"13"1,16-5 4,1 5 3,-9-1 0,9 0-2,8 1 1,0-1 1,0 1-1,0 3 2,-1 1-3,-7 8 3,-9 12 1,1 13-4,-9 16 2,-17 17 0,-7 20-2,-9 13 4,0 0-5,24-4 3,14 4-1,-1-9 0,12-3 7,18-9-15,-1-8 6,8-4 3,9 0 0,0-1-1,-1 5 1,18 0-1,-1 4 0,9 0 0,-1-8 0,9-8 1,8-9-1,0 0 1,17 1-2,8-1 2,8-4 0,0-8-2,-8-9 2,8-3-1,0-5 0,9 0 0,8-4 0,-1-4 0,1-4 2,-8-4-3,-1-5 1,-8-7 1,9-9-1</inkml:trace>
    </iact:actionData>
  </iact:action>
  <iact:action type="add" startTime="152007">
    <iact:property name="dataType"/>
    <iact:actionData xml:id="d8">
      <inkml:trace xmlns:inkml="http://www.w3.org/2003/InkML" xml:id="stk8" contextRef="#ctx0" brushRef="#br0">11682 8537 0,'0'0'2,"0"0"1,0 0 6,0 0 1,0 0 0,0 0-2,0 0 1,0 0 1,0 0-1,0 0 0,0 0 0,0 0 1,0 0-1,0 0 1,-58 0 1,25 4-4,-13 0 3,-7 0-1,-5-4 0,-17 0 1,-12 0 0,-16 0 0,-13 4 2,4 1-3,9 3 1,-5 4-2,-16 13 4,-12 12-9,-13 5 8,12 3 7,13 5-18,16 0 9,9-1 1,0 9-2,-9 4 2,1 5-1,3-1 0,22-4 1,20-12-1,20-13 1,13-4-2,8-4 1,9 0 1</inkml:trace>
    </iact:actionData>
  </iact:action>
  <iact:action type="add" startTime="171531">
    <iact:property name="dataType"/>
    <iact:actionData xml:id="d9">
      <inkml:trace xmlns:inkml="http://www.w3.org/2003/InkML" xml:id="stk9" contextRef="#ctx0" brushRef="#br0">11285 8400 0,'0'0'3,"0"0"-3,0 0 10,0 0-2,0 0 2,0 0-2,0 0 2,0 0-1,0 0 1,0 0-1,0 0 0,0 0 1,0 42-1,4-38 0,0 0 0,4 0 1,5 0 1,7 0-3,9 0 7,9-4-12,3 0 6,4 0 1,5 0 0,4 0-1,-4 5 0,3-1 0,-11 0 4,3 0-7,1 0 3,-5 0 1,0 0-1,1 1 1,-1-5-1,5 0 1,3 0-2,5-5 3,0 1-3,-4 0 1,-5 4 1,1 0 4,-5 0-11,0 0 8,5 4-3,-5 0 2,5 1-1,-1-1 0,-3-4 2,3 0-4,1 0 4,7-4-3,5-1 3,9 1-3,3 4 2,0 0-2,5 4 3,3 1-3,1-5 2,16-13-1,13-16 0,32-20 0</inkml:trace>
    </iact:actionData>
  </iact:action>
  <iact:action type="add" startTime="175883">
    <iact:property name="dataType"/>
    <iact:actionData xml:id="d10">
      <inkml:trace xmlns:inkml="http://www.w3.org/2003/InkML" xml:id="stk10" contextRef="#ctx0" brushRef="#br0">14744 8355 0,'0'0'1,"0"0"4,0 0 4,0 0-3,0 0 4,0 0-1,0 0 0,0 0 0,0 0 1,0 0-1,53 37 1,-36-33 0,8 0-2,8 5 2,12 7-1,22 13 1,15 21-2,5 12 4,-4 12-5,-5 9 3,-7 12 3,-5 1-8,-8-5 5,-17-17 0,-12-12-2,-8-12 2,0 0-1,-1 4 0,5 12 0,-4 12 1,-9 9-1,-12 0 1,-4-8-1,-8-4 0,-1-13 0,-3-9 0,-1-3 1,-8 4-1,-4 8 0,-4 8 1,-8 9-1,4-4 1,4-9-1,-5-8 1,5-4-1,-8-1 0,-9 10-1,-4-1 2,-8-4 4,-8 0-10,-4 0 5,-5 8 1,-4 4-1,9-4 0,8-8 0,4-8 1,-1 0-1,-7-1 1,-8 1-2,-1-8 2,4-9-1,1-4 1,4-4 3,-9-5-7,9 1 3,3-5 0,5-3 0,9-1 2,11-3-3,9-5 1,8 0 0,5-4 0,3 0 1,1 0 0,3 0-1,1 0 1,-1-4-2</inkml:trace>
    </iact:actionData>
  </iact:action>
  <iact:action type="add" startTime="202671">
    <iact:property name="dataType"/>
    <iact:actionData xml:id="d11">
      <inkml:trace xmlns:inkml="http://www.w3.org/2003/InkML" xml:id="stk11" contextRef="#ctx0" brushRef="#br0">3420 12719 0,'0'0'1,"0"0"0,0 0 9,0 0 0,0 0 0,0 0-2,0 0 2,0 0-1,0 0 0,0 0 1,-25 41-2,25-24 2,-8 16-1,-1 29 1,-7 37-2,7 34 2,-7 28 0,-1 9 3,1-5-2,7-16-5,-7-12 3,8-21 0,-1-12 3,1-13-4,8-21 2,8-8-5,1-4 5,15-4-1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13">
    <iact:property name="dataType"/>
    <iact:actionData xml:id="d0">
      <inkml:trace xmlns:inkml="http://www.w3.org/2003/InkML" xml:id="stk0" contextRef="#ctx0" brushRef="#br0">19237 5059 0,'0'0'2,"0"0"0,0 0 17,0 0-18,0 0 7,0 0 1,0 0 1,0 0-1,0 0 0,0 0 1,0 0-2,0 0 2,53 0 0,10 0-1,32 0 2,33 4-3,33-4 4,17 0-5,17-4 3,12-4-2,-1 4 2,5-5-1,9 5 1,3 0-1,9 0 0,0 4 0,-5 0 0,-8 0 1,-8 4 1,0 0-4,-4-4 4,-4 0-4,-9 0 4,1-4-2,-17 0 0,-17-9 0,-12-16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97">
    <iact:property name="dataType"/>
    <iact:actionData xml:id="d0">
      <inkml:trace xmlns:inkml="http://www.w3.org/2003/InkML" xml:id="stk0" contextRef="#ctx0" brushRef="#br0">4123 5084 0,'0'0'2,"0"0"-1,0 0 8,0 0 1,0 0 0,58-17-2,8 5 2,25-5-1,8-3 0,1-1 1,-22 4 0,-3 5 3,-1-5-8,5 1 5,16-1-1,4 1 0,1 3 1,-1 5-1,-4 0 1,-8-1-2,4-3 2,4 0-2,-16-1 3,-1 1 1,-11 3-6,-10 5 4,-3 4-2,0 4 2,4 1-1,0-1 1,4 0-1,0 0-1,-4-4 2,4 0-1,4 0 0,0 4 2,5 0-2,-5 5 0,0-1 1,-8 0-2,0 0 2,0 1-1,0-5 0,0-4 2,12 0-3,9 0 1,-1 4 2,5 0-3,-8 4 2,-5 1-1,-4-5 1,0 0 7,9-4-17</inkml:trace>
    </iact:actionData>
  </iact:action>
  <iact:action type="add" startTime="22484">
    <iact:property name="dataType"/>
    <iact:actionData xml:id="d1">
      <inkml:trace xmlns:inkml="http://www.w3.org/2003/InkML" xml:id="stk1" contextRef="#ctx0" brushRef="#br0">5364 6550 0,'0'0'2,"0"0"-1,0 0 8,0 0 1,0 0 0,0 0-2,0 0 2,0 0-1,0 0 1,0 0-2,42-17 2,-30 13-1,9-4 0,3-1 2,5 1-3,9 0 2,11-1-1,13 1 1,13 4-1,8-4 6,3 4-8,-3-5 0,-4 5 2,-9 0 1,1 0-2,3 0 3,9 0-3,8-1 1,4 5 1,0 0-1,4 0 1,1 0-1,7 0 1,9 0-2,12 0 3,-4 5-3,-16-5 1,0 0 2,7 0-4,22 4 3,33 4-1</inkml:trace>
    </iact:actionData>
  </iact:action>
  <iact:action type="add" startTime="26584">
    <iact:property name="dataType"/>
    <iact:actionData xml:id="d2">
      <inkml:trace xmlns:inkml="http://www.w3.org/2003/InkML" xml:id="stk2" contextRef="#ctx0" brushRef="#br0">10304 6003 0,'0'0'2,"0"0"-2,0 0 5,0 0 4,0 0 2,0 0-2,0 0-1,0 0 1,50-4 0,-34 0 0,13 0 1,-4-1-1,12 5 2,13 5-3,12 3 1,17 0 1,-1 5-1,1 3 2,-9-3-2,1 3 1,-1-3-2,9-1 1,3 0 1,1 1-1,0-5 5,4-4-10,16 4 6,21 1-1</inkml:trace>
    </iact:actionData>
  </iact:action>
  <iact:action type="add" startTime="32999">
    <iact:property name="dataType"/>
    <iact:actionData xml:id="d3">
      <inkml:trace xmlns:inkml="http://www.w3.org/2003/InkML" xml:id="stk3" contextRef="#ctx0" brushRef="#br0">5468 7800 0,'0'0'3,"0"0"-3,0 0 10,0 0-1,0 0 1,58-17-1,24-8 0,47-20 1,24-9-2,16 4 3,9 5-3,8 3 2,13 18 0,20 3-2,29 13 1,54 12 1,25 0 0,25 0-1,29 4 0</inkml:trace>
    </iact:actionData>
  </iact:action>
  <iact:action type="add" startTime="56035">
    <iact:property name="dataType"/>
    <iact:actionData xml:id="d4">
      <inkml:trace xmlns:inkml="http://www.w3.org/2003/InkML" xml:id="stk4" contextRef="#ctx0" brushRef="#br0">13585 6413 0,'0'0'1,"0"0"1,0 0 9,0 0-3,0 0 2,0 0-1,0 0 0,0 0 1,0 0-1,0 0 1,41 0-2,-20-4 2,21 0-1,3-1 1,17 1-1,0 0-1,0 4 3,0-4-3,4 0 3,1 0 3,7-5-8,5 1 2,8 4 2,-13 0-2,1 4 2,-9 0-2,0 0 2,4-4-1,5-4 1,3-1-2,5 1 2,0 0-1,-13 4 1,-8 4-1,-4 0 0,-4 4 1,0 0-2,-5 0 2,1 0 0,0 0-2,-5 0 3,5-4-3,4 0 2,4 0-2,8 0 2,4 0-1,0 5 1,1-1-1,-1 0 0,0 0 1,1 0-1,3-4 0,9 0 0,4 0 2,8 0-3,8 8 1,-3 1 1,3-1-2,5-4 2,8 0-1,8 4 1,8 5 2,9-1-6</inkml:trace>
    </iact:actionData>
  </iact:action>
  <iact:action type="add" startTime="70942">
    <iact:property name="dataType"/>
    <iact:actionData xml:id="d5">
      <inkml:trace xmlns:inkml="http://www.w3.org/2003/InkML" xml:id="stk5" contextRef="#ctx0" brushRef="#br0">10205 7701 0,'0'0'2,"0"0"-1,0 0 9,0 0-2,0 0 2,54 4-1,-21 0 0,12 0 0,9 0 1,8-4-1,25-4 1,25 0-1,24 0 0,30 8 1,41 8-2,24 9 3,59-5-3,12-3 2,37-21-1,96-46 0</inkml:trace>
    </iact:actionData>
  </iact:action>
  <iact:action type="add" startTime="94059">
    <iact:property name="dataType"/>
    <iact:actionData xml:id="d6">
      <inkml:trace xmlns:inkml="http://www.w3.org/2003/InkML" xml:id="stk6" contextRef="#ctx0" brushRef="#br0">5414 10292 0,'0'0'2,"0"0"-1,0 0 9,0 0-1,0 0 1,0 0-1,0 0 0,0 0 0,0 0 1,0 0 0,49-33-2,-32 29 2,4 0 0,4 0-1,12 4 0,12 0-1,18 0 2,15-4 0,22-5 1,16 1-4,4 0 3,0 4-1,-4 0 1,0-5-1,8 1 0,13 4 0,24 4 2,55 0-3</inkml:trace>
    </iact:actionData>
  </iact:action>
  <iact:action type="add" startTime="142774">
    <iact:property name="dataType"/>
    <iact:actionData xml:id="d7">
      <inkml:trace xmlns:inkml="http://www.w3.org/2003/InkML" xml:id="stk7" contextRef="#ctx0" brushRef="#br0">4123 12814 0,'0'0'1,"0"0"1,0 0 7,0 0 1,0 0 0,0 0-2,0 0 2,0 0-1,0 0 0,0 0 0,0 0 0,66-13 1,-8 1-1,25-5 0,16 5 1,0 0-1,1-1 2,16 1 4,16-1-11,13 1 5,-9 4 0,-12 3 1,1-3-2,7 0 3,9-5-3,8 5 1,4-4 1,4 3-1,12-3 0,9-5 0,25 1 2,16 4-3,9-1 1,8-3 0</inkml:trace>
    </iact:actionData>
  </iact:action>
  <iact:action type="add" startTime="160007">
    <iact:property name="dataType"/>
    <iact:actionData xml:id="d8">
      <inkml:trace xmlns:inkml="http://www.w3.org/2003/InkML" xml:id="stk8" contextRef="#ctx0" brushRef="#br0">3800 14014 0,'0'0'2,"0"0"-2,0 0 9,0 0 1,0 0 0,0 0-2,0 0 2,0 0 0,0 0-1,0 0-1,0 0 2,0 0-1,0 0 0,42 5 2,-1 3-2,17 0 1,33 0-2,41 1 2,26-1 1,-1 4 1,0-3 4,0-5-15,-8-4 6,-12 4 3,-13 0-1,-4 0 0,4 0 1,8-4-2,5 5 3,-1-1-3,5 4 2,8 0-2,4 1 2,4-1-1,-12 0 0,-8 5 1,-13-5-1,-4-4 1,4 0-2,4 0 3,-4 4-3,4 1 2,13-5-1,21-4 1,73-13-2,43-11 1,19-18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19">
    <iact:property name="dataType"/>
    <iact:actionData xml:id="d0">
      <inkml:trace xmlns:inkml="http://www.w3.org/2003/InkML" xml:id="stk0" contextRef="#ctx0" brushRef="#br0">9489 4947 0,'0'0'2,"0"0"-1,0 0 8,0 0 1,0 0 1,0 0-3,62 9 2,-33-1-1,8 0 0,5 0 0,7 1 0,9-1 1,9 0-1,19 0 1,18 1 0,8-1 1,12 0 0,4 5-1,4-5-1,-8-4-1,-4 0 2,-8-4-2,-4 0 2,-9 0-1,4 4 0,1 1 0,-1-1 2,9-4-3,8 0 2,-4 0-1,12-4 4,4-5-10,-3-3 6,-13-1 0,-13-3 0,-8-9 1</inkml:trace>
    </iact:actionData>
  </iact:action>
  <iact:action type="add" startTime="10084">
    <iact:property name="dataType"/>
    <iact:actionData xml:id="d1">
      <inkml:trace xmlns:inkml="http://www.w3.org/2003/InkML" xml:id="stk1" contextRef="#ctx0" brushRef="#br0">5583 7734 0,'0'0'3,"0"0"-3,0 0 9,0 0 0,0 0 1,0 0-1,0 0-1,0 0 3,0 0-3,0 0 3,0 0-2,58-33 0,-33 20 0,8-3 1,13-5-1,8 0 0,4-4 0,4 5 1,0-5-2,4 0 4,-4 4-1,-4 5-3,-4 3 3,-5 5-3,-3 4 2,3 0-2,1 0 3,8-1-3,0-3 2,8-4-1,0-9 0,0 4 1,-8 1 1,-4 3-1,-8 5-6,-5 4 5,0 4 1,-3 0 1,3 4-3,5 0 1,-1-4 1,1 0-1,-1 0 1,9 0-2,-13-4 2,5 0-1,-1 0 0,-3 0 1,-1 0-1,0 4 0,-3 0 0,3 4 1,0 0-1,1 0 0,-1 4 0,1 1 1,-1-1-2,4 0 3,1 0-3,-5 1 2,-3-5-1,-1 0 1,-4-4-1,4 0 0,0 0 0,5 0 0,7 4 1,9 4-1,8 1 0,-3-1 1,-6 4-1,-7-3 0,-4-1 0,-5 0 3,-4-4-5,-12 1 3,4-5-1,0 4 10,0-4-18,4 4 6,8 0 3,9 4-1,8 0 0,4 1 1,0-1-1,0 0 0,-8-4 1,-9 1-1,-3-1 0,-1 0 0,-8-4 1,0 0 3,0 0-8,1 4 5,11 0-1,-4 4 1,17 1-2,13 3 2,3-4-1,1-3 0,-1-1 2,-12-4-3,-8 0 1,-8 0 1,-5 0-1,4 4 9,9 4-18,12 0 10,13 1-1,4-1 1,-1-4-1,-7-4-1,-9-4 2,-4 0 0,-12 0-1,0 0 0,-5 4 1,9 0-2,8 0 2,16 0-2,14 0 2,3 0 0,-8-5-1,-9-3 0,-8 0 0,-7 0 1,7 3-1,13 1 1,16 0-2,13 0 2,-9-4 1,-8-1-4,-16 5 2,8-4 7,20 0-11,34-9 2,37-8 2</inkml:trace>
    </iact:actionData>
  </iact:action>
  <iact:action type="add" startTime="15106">
    <iact:property name="dataType"/>
    <iact:actionData xml:id="d2">
      <inkml:trace xmlns:inkml="http://www.w3.org/2003/InkML" xml:id="stk2" contextRef="#ctx0" brushRef="#br0">6535 7436 0,'0'0'1,"0"0"1,0 0 18,0 0-20,-50-38 8,26 5 1,-1-12 1,4-9-1,9-17 0,8-3 1,4-1-1,12-3 1,13-5-1,16 0 1,21 4-1,9 9 0,-1 12 0,-12 17 0,-13 12 0,-7 12 1,-10 5-1,-3 3 0,0 5 1,0 8-1,8 5 0,13 7 1,11 9-2,10 8 2,7 13 0,-8 3-1,-12 9 1,-17 9-2,-16 7 2,-13 5-1,-8 4 0,0-5 0,-4 1 1,-8-4-1,-5-1 0,-24 5 0,-9-5 1,-4-12-1,5-12 0,7-17 1,5-16 0,8-13-1,4-8 0,-4-13 0</inkml:trace>
    </iact:actionData>
  </iact:action>
  <iact:action type="add" startTime="21649">
    <iact:property name="dataType"/>
    <iact:actionData xml:id="d3">
      <inkml:trace xmlns:inkml="http://www.w3.org/2003/InkML" xml:id="stk3" contextRef="#ctx0" brushRef="#br0">5501 7593 0,'0'0'2,"0"0"-1,0 0 9,0 0-1,0 0 1,0 0-1,0 0 0,0 0 1,0 0 0,0 0-2,0 0 2,0 0-1,0 0 1,0 0-2,62 0 2,-29-4-1,17 4 0,7-4 1,1-1-1,-4 1 0,-12 0 1,-5 4-1,-8 0 0,-9 0 0,1 0 3,-4 0-4,-1 0 1,9-4 2,16-8-3</inkml:trace>
    </iact:actionData>
  </iact:action>
  <iact:action type="add" startTime="28378">
    <iact:property name="dataType"/>
    <iact:actionData xml:id="d4">
      <inkml:trace xmlns:inkml="http://www.w3.org/2003/InkML" xml:id="stk4" contextRef="#ctx0" brushRef="#br0">8389 8802 0,'0'0'1,"0"0"1,0 0 7,0 0 0,0 0 2,0 0-3,0 0 1,0 0 1,0 0-2,0 0 3,45-33-2,-24 29 1,12-1-1,21 1 1,28 0-2,26-8 2,4-5 1,4 5 1,-9 3-5,1 5 3,-5-4 0,1 0-2,3-5 2,-12 1 0,5 0-2,3-1 3,9 1-2,8-1 0,12 1 0,0-1 0,1 1 1,8-5-2,-5 5 4,1 4-5,-5-1 4,5-3-3,16-9 2,16-16-2,5-17 2</inkml:trace>
    </iact:actionData>
  </iact:action>
  <iact:action type="add" startTime="34082">
    <iact:property name="dataType"/>
    <iact:actionData xml:id="d5">
      <inkml:trace xmlns:inkml="http://www.w3.org/2003/InkML" xml:id="stk5" contextRef="#ctx0" brushRef="#br0">12191 5312 0,'0'0'2,"0"0"-2,0 0 18,-50-34-16,21-11 7,-4-38-1,-12-25 2,-9-3-1,-8 7 1,-9 13-1,1 8 0,12 9 2,13 7-3,24 1 1,21 8 0,12-8 1,17-8-1,9-9 1,-1 8-1,0 9 0,9 8 1,7 17 0,18 16-2,16 16 2,24 26-1,22 33 1,-9 24-2,-21 26 2,-24 7 0,-17 9-1,-29 0-1,-16 4 1,-17-4 1,-21 12 1,-29 13-3,-41 12 2,-37-16-2,-13-33 2,9-34-1,24-37 1,26-25-1,3-20 0</inkml:trace>
    </iact:actionData>
  </iact:action>
  <iact:action type="add" startTime="39220">
    <iact:property name="dataType"/>
    <iact:actionData xml:id="d6">
      <inkml:trace xmlns:inkml="http://www.w3.org/2003/InkML" xml:id="stk6" contextRef="#ctx0" brushRef="#br0">12191 9067 0,'0'0'2,"0"0"1,0 0 13,0 0-15,0 0 10,49 0-2,-11 0 0,7 0 0,1 0 0,7 4 1,5 0 0,13-4 0,16-4 0,12 0 1,13-4-2,-9-1 0,9-3 1,-1-1 0,1 5 4,-4 0-13,-17 0 8,-13 3 1,-11 5-1,-9 0 0,-9 0 1,9 5-1,17-1 0,16 0 1,8 0-1,-4-4-1,-16 0 2,-13 4 0,-12-4-1,-5 4 0,1 0 0,4 1 2,16 3-3,21 0 2,13-4-2,-5 0 2,-12-4 0,-13 0-1,-4 5 0,9-1 0,25 4 1,16 0-2,0-4 3,-13 1-3,-20-5 1,-13 4 1,-3 4 0,3 0-1,1 0-1,-5-8 2,5-12-1</inkml:trace>
    </iact:actionData>
  </iact:action>
  <iact:action type="add" startTime="40681">
    <iact:property name="dataType"/>
    <iact:actionData xml:id="d7">
      <inkml:trace xmlns:inkml="http://www.w3.org/2003/InkML" xml:id="stk7" contextRef="#ctx0" brushRef="#br0">17317 9079 0,'0'0'6,"0"0"8,0 0-9,0 0 5,0 0-1,0 0 0,0 0 1,0 0-1,0 0 0,0 0 0,0 0 1,41 0-1,-28 0 1,12 0-2,20 0 3,25-4-3,30 0 1,3-4 2,-12-1-2,-25 5 1,-20 0-2,-5 0 3,-20 4-4,0 0 3,-1 0-1,-3 0 1,4 0 0,8 4-2,12-8 1,13-13 1</inkml:trace>
    </iact:actionData>
  </iact:action>
  <iact:action type="add" startTime="48473">
    <iact:property name="dataType"/>
    <iact:actionData xml:id="d8">
      <inkml:trace xmlns:inkml="http://www.w3.org/2003/InkML" xml:id="stk8" contextRef="#ctx0" brushRef="#br0">11285 4844 0,'0'0'2,"0"0"1,0 0 6,0-58 2,4 29-2,0-8-1,0-9 2,0-8-2,9-12 3,7-13-3,13-8 3,9-12 0,7 0-3,5 16 3,8 8-2,9 9 2,-1 8-4,0 8 3,-3 9-1,-5 24 0,4 9-1,8 16 1,21 9 1,9 8 1,-5 24-3,-16 9 2,-17 9 0,-16 15 1,-21 10-1,-13-1 0,-7 0-6,-26 16 5,-33 30 1,-41 12-1,-29-12 0,0-26 0,17-28 2,-5-16-3,-3-14 1,-5-15 0,4-22 0,21-12 1,17-12-1,12-13 1,16-20-2,9-25 2,16-34-1,13-28 0</inkml:trace>
    </iact:actionData>
  </iact:action>
  <iact:action type="add" startTime="51988">
    <iact:property name="dataType"/>
    <iact:actionData xml:id="d9">
      <inkml:trace xmlns:inkml="http://www.w3.org/2003/InkML" xml:id="stk9" contextRef="#ctx0" brushRef="#br0">12662 11083 0,'0'0'2,"0"0"-1,0 0 9,0 0-2,0 0 2,0 0-1,0 0 1,42-50-1,-1 34 0,17 3 0,17 5 0,7-4 1,9-1-1,5 1 3,11 0-3,25 3-1,22 1 2,19-4 0,22-5-2,12-4 3,0 1-3,-1-1 2,5-4-2,-16 4 1,-1 1 0</inkml:trace>
    </iact:actionData>
  </iact:action>
  <iact:action type="add" startTime="54232">
    <iact:property name="dataType"/>
    <iact:actionData xml:id="d10">
      <inkml:trace xmlns:inkml="http://www.w3.org/2003/InkML" xml:id="stk10" contextRef="#ctx0" brushRef="#br0">16796 11274 0,'0'0'5,"0"0"5,0 0-1,0 0 2,0 0-3,0 0 1,0 0 0,0 0 1,58 8-1,-29-4 0,8-4 1,12 0-1,18-4 1,15-4-1,9-1 1,5 5 0,-1 4-3,8-4 3,1 0-1,3-4 1,-12-5-2,-8 1 3,-8 3-3,-1 1 2,5-4-1,16-1 0,9 1 1,0 0-2,-13 3 3,-12 9-2,-5 0 0,13 0 1,4 4-1,21-4 0,0 0 0,-8-4 1,-13 0 0,-8 0-2,8 0 2,16-4 0,14-1-2,-5 5 2,-21 0-1,-25 4 1,-12 4-2,0 0 1,9-4 0,7 0 1,13 0-1,0 0 1,-8 0 4,-8-4-10</inkml:trace>
    </iact:actionData>
  </iact:action>
  <iact:action type="add" startTime="55611">
    <iact:property name="dataType"/>
    <iact:actionData xml:id="d11">
      <inkml:trace xmlns:inkml="http://www.w3.org/2003/InkML" xml:id="stk11" contextRef="#ctx0" brushRef="#br0">21479 11203 0,'0'0'7,"0"0"2,0 0 1,0 0-3,0 0 3,0 0-1,0 0 0,0 0 1,0 0-1,50 37 0,-30-32 1,30 3-1,20 8 1,42 5-1,25-4 1,-5-9-1,-12 0 0,-21 5 0,-16 3 1,-17-3-1,-20-5 0,-13 0 0,-12-4 1,-5 1-1,-3-5 0,-5-5 1,0-3-1,-4-13 0</inkml:trace>
    </iact:actionData>
  </iact:action>
  <iact:action type="add" startTime="56509">
    <iact:property name="dataType"/>
    <iact:actionData xml:id="d12">
      <inkml:trace xmlns:inkml="http://www.w3.org/2003/InkML" xml:id="stk12" contextRef="#ctx0" brushRef="#br0">22944 11067 0,'0'0'6,"0"0"2,0 0 3,0 0-2,0 0 0,0 0 0,54 16 0,-30-8 0,9 1 1,17 3-1,16 1 1,29 3-1,13 1 0,-9-5 3,-12 1-5,-16-5 2,-14 4 1,-3 1-1,-4-1 1,-5 0 0,1 1-2,-1-1 1,-3 5 1,-1-5-1,-4-3 0,-12-9 0,0-9 0,-4-20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81">
    <iact:property name="dataType"/>
    <iact:actionData xml:id="d0">
      <inkml:trace xmlns:inkml="http://www.w3.org/2003/InkML" xml:id="stk0" contextRef="#ctx0" brushRef="#br0">14222 6744 0,'0'0'2,"0"0"-1,0 0 16,0 0-15,0 0 8,0 0-3,0 0 3,0 0-1,0 0 0,0 0 0,0 0 1,0 0-2,-20-41 2,20 37 0,0-1-1,0 1 0,0 0 1,0 0 0,0 0-2,0 0 2,0 0-1,0-1 0,0 1 2,0 0-3,0 0 2,4 0-2,4 4 2,-4 0-1,4 0 1,5 0-2,7 0 2,9 0-1,13 0 0,7-4 1,9-5-1,4 1 0,5-4 0,3 3 1,0 1 2,-3 4-3,-10 4-2,1 0 3,-8 0-1,-4 0 1,-18 0-1,-3 0 0,-4 0 1,-4 0-2,-5 0 1,0 0 0,-3 0 2,-1 0-3,0 0 3,-8 0-3,4 0 3,0 0-3,1 0 0,-1 0 4,-4 0-4,0 0 0,-4 0 3,-5 0-3,9 0 3,-66 12-4,0 5 3,-9 4-1,5-1 2,16 1-2,17-8 0,16-5 4,1 0-8,11-4 4,9-4 0,0 0 0</inkml:trace>
    </iact:actionData>
  </iact:action>
  <iact:action type="add" startTime="36905">
    <iact:property name="dataType"/>
    <iact:actionData xml:id="d1">
      <inkml:trace xmlns:inkml="http://www.w3.org/2003/InkML" xml:id="stk1" contextRef="#ctx0" brushRef="#br0">3494 11563 0,'0'0'4,"0"0"-4,0 0 11,0 0-4,0 0 3,0 0-1,0 0 0,0 0 1,0 0-1,0 0 1,0 0-1,0 0 1,0 0-1,0 0 0,0 0 1,0 0-1,46 0 0,-34-4 1,-4 0-2,9 0 3,8 0-3,-1 0 2,1 0-2,8-5 2,1 5-1,-10 0 1,9 0-1,-8 0 0,8 0 1,-8-1-1,0 1 0,0 0 1,0 0-1,-1 4 2,-7 0-2,4 0-1,-9 0 1,5 0 0,-1 0 2,1 0-3,-1 0 2,1 0 0,-1 0-2,1 0 1,0 0 0,-1 0 1,9 0 0,0 0-1,0 0 0,-1 0 1,1 0 0,0 0-2,0 0 7,0 0-10,-1 0 3,1 0 1,0 0 0,0 0 1,0 0-1,0 0 1,-1 0-1,1 0 1,-8 0-2,8 0 3,-5 0-3,1 0 2,4 0 4,0 0-10,-1 0 5,-3 0 0,0 0 0,4 0 1,-1 0-1,1 0 2,0 0-4,0 0 3,4 0-1,-8 0 0,3-4 1,5 0 0,0 4 3,0-4-9,0 4 6,0-5 0,0 5-2,0-4 2,0 4-1,-4 0 0,0 0 0,0 0 0,-5 0 2,5 0-3,0 0 1,0 0 6,0 0-11,-1 0 6,5 0-1,-4 0-1,4 0 5,-4 0-7,0 0 4,0 0 0,4 0-2,0-4 1,0 0 1,-1 0-1,1 0 0,0 0 1,0 4-1,0 0 5,0 0-10,0 0 6,0 0 0,0 0-2,0 0 3,0 0-4,0 4 4,0 0-3,0 0 2,0 0-1,0 0 1,0-4-2,0 4 3,-4-4-3,-1 0 2,1 0-2,-4 0 1,0 0 2,-1 0-3,1 0 1,0 0 1,-1 0 0,1 0 0,0 0-3,-1 0 2,1 0 0,-4 0 1,-1 0 0,1 0-1,-1 0 0,-3 0 2,7 0-3,9-8 1,33-13 0</inkml:trace>
    </iact:actionData>
  </iact:action>
  <iact:action type="add" startTime="43692">
    <iact:property name="dataType"/>
    <iact:actionData xml:id="d2">
      <inkml:trace xmlns:inkml="http://www.w3.org/2003/InkML" xml:id="stk2" contextRef="#ctx0" brushRef="#br0">4801 10673 0,'0'0'2,"0"0"0,0 0 8,0 0-1,0 0 1,0 0-2,0 0 2,0 0-1,0 0 1,0 0-1,0 0 0,0 0 1,0 0-2,0 0 2,5 42 0,3-9-2,4 21 2,5 12-1,4 17 1,-1 8-1,1-4 3,0-9-4,-1-7 0,-3-13 2,-1-9-1,-3-11 4,-5-9-7,0-9 2,-4-3 3,1-5-3</inkml:trace>
    </iact:actionData>
  </iact:action>
  <iact:action type="add" startTime="44181">
    <iact:property name="dataType"/>
    <iact:actionData xml:id="d3">
      <inkml:trace xmlns:inkml="http://www.w3.org/2003/InkML" xml:id="stk3" contextRef="#ctx0" brushRef="#br0">4893 10690 0,'0'0'6,"0"0"3,0 0 1,0 0-1,0 0 1,0 0-2,45-4 2,-8-5 0,13-3-2,12-5 1,0 1 2,-4-1-2,-4 5 0,-5 4 0,1 3 1,0 5 1,3 0-2,10 0 1,7-4-2,8 0 2,1 0-1,-9 0 3,-8 4-5,-4-4 3,0 0-1,0-1 0,0-3 0,8-4 0,1-5 5,3 1-11,-4 3 7,-8 5-1,-12 4 0,-9 0 1,-4 4 0,-8 0-1,0 0 0,-9 0 0,1 0 0,-1 0 1,-3 0-2,-1 0 1,0 4 1,1 0 0,3 0 1,-7 4-3,7 1 1,1 7 2,-1 5-3,-3 4 1,-1 8 1,-4 4-2,1 0 2,-5 5-1,0-1 0,0-4 2,-4 1-4,0-1 3,0 0-1,0 5 0,-4-1 2,0 0-2,-4 1 10,-1-5-19,1-4 8,4-12 1,0-13 1,4-8-2</inkml:trace>
    </iact:actionData>
  </iact:action>
  <iact:action type="add" startTime="46919">
    <iact:property name="dataType"/>
    <iact:actionData xml:id="d4">
      <inkml:trace xmlns:inkml="http://www.w3.org/2003/InkML" xml:id="stk4" contextRef="#ctx0" brushRef="#br0">3486 11414 0,'0'0'6,"0"0"11,0-45-17,-8 20 10,8 0 0,-9 0-1,9 0 0,-8 1 1,-9-5-1,9 4 0,-8 0 1,7 4-1,-7 1 1,-1-1-2,1 0 2,-17-4-1,-9-8 0,-16-4 2,-16 0-3,8-1 2,-1 5-1,26 4 1,0 9-1,16-1 0,0 0 1,8 5-2,9-1 1,0-4 0,8 1 0,0-1 0,8-8 1,0 0 1,9-4-2,4 4 1,-1 0-2,5 4 1,8 0 1,9 0-1,-1 5 1,9-5-2,8 0 2,0 4-1,8 1 0,-8 7 1,-9 5-1,1 8 8,0 0-13,-9 8 5,0 5-1,1 3 2,-9 1-1,-8 3-1,0 5 2,-1 0-1,-7 0 0,-1 4 0,1 0 1,-9 4-1,9 4 1,-9 1-1,0 7 0,1 1 0,-1 3 1,-8 1 0,0 8-2,-17 12 2,-7 9-1,-26 8 0,0-8 0,1-13 0,-1-12 1,9-17-1,12-8 0,-9-8 0,5-9 1,17-12-1,-1-17 1,1-32-1</inkml:trace>
    </iact:actionData>
  </iact:action>
  <iact:action type="add" startTime="52293">
    <iact:property name="dataType"/>
    <iact:actionData xml:id="d5">
      <inkml:trace xmlns:inkml="http://www.w3.org/2003/InkML" xml:id="stk5" contextRef="#ctx0" brushRef="#br0">13337 11431 0,'0'0'3,"0"0"-3,0 0 8,0 0 4,0 0-4,0 0 0,0 0 3,0 0-2,0 0 0,0 0 0,0 0 0,0 0 1,0 0-1,0 0 0,0 0 0,95-13 0,-4 1 1,21 0-1,-9 3 1,-12 9 0,-16 0 1,-9 0-3,-8-4 2,-4 0 0,-1-4-1,5 0 0,0-1 2,0 1-4,-4 0 3,-4-1-1,-9 5 0,-4 4 0,-8 0 1,-4 0 0,-4 0-2,-5 0 3,1 0-3,-9 0-1,0 0 3,1 0-1,-1 0 0,0 0 0,-4 0 1,0 0-1,1 0 0,-1 0 0,0 0 1,4 0-1,-8 0 0,0 0 0,0 0 1,0 0-1,0 0 1,0 0-1,-87 0 0,33 9 1,-20-1-1,-1 4 0,-3 1 0,-1-1 1,1 1-2,-5 3 2,0 1-1,9-1 1,3-3-1,13-1 1,13-4-2,4-4 4,7 1-5,5-1 3,5-4-2,-1 0 4,0 0-6,4 0 5,5 0-3,-1 0 2,5 0-1,-1 0 1,5 0-1,0 0 1,0 0-1,3 0 0,5 0 0,-8 0 0,4 0 1,4 0-1,0 0 1,0 0-1,0 0 9,0 0-18,0 0 9,103-42 3,-49 26-4,8-1 1,0 5 0,-4 4 1,0-1-1,-8 5 0,4 0 2,-1 0-3,1-4 2,0-1-1,-4 1 9,-1 0-15,-3-1 3,-1 1 3,-7 0 0,3 0 0,-4 3 1,-4 1-1,0 0 1,-4 4 0,4 0-2,-8 0 1,8 4 0,0 0 1,1 1-2,-1-1 3,-9 0-1,5-4-2,-8 0 2,4-8-1,8-13 2</inkml:trace>
    </iact:actionData>
  </iact:action>
  <iact:action type="add" startTime="67304">
    <iact:property name="dataType"/>
    <iact:actionData xml:id="d6">
      <inkml:trace xmlns:inkml="http://www.w3.org/2003/InkML" xml:id="stk6" contextRef="#ctx0" brushRef="#br0">16171 11323 0,'0'0'2,"0"0"-1,0 0 10,0 0-4,0 0 2,0 0 0,0 0 1,0 0-1,0 0 1,-41 9-1,36-9 1,1 0-1,0 4 0,0-4 0,0 0 0,0 0 1,0 0-1,4 0 0,0 0 0,0 0 1,0 0-1,0 0 2,0 4-3,0 0 1,0-4 2,0 0-3,0 0 4,0 0-5,0 0 4,0 0-4,0 0 4,0 0-4,0 0 4,0 0-3,0 0 2,91 54-1,-71-46 0,1-4 1,0 0-1,4 0 0,-9 1 3,5-5-5,-1 0 3,1 0-2,0 0 2,4 0-1,-1 0 1,1 0-2,0-5 2,0 1 1,0 0-4,0 4 2,-1-4 1,-3 4-1,0 0 3,-5 0-1,5 0-5,0 0 4,-1 0-3,-3 0 4,4 0-2,-5 0 0,1 0 2,3 0-3,-3 0 1,4 4 0,-1-4 5,1 0-7,0 4 0,-1-4 1,1 0 3,0 0-2,-1 0-1,1 0 2,0 0 0,0 0-1,-1 0 2,1-4-4,4 0 3,-5 0 0,1 0-2,4 0 2,0 0 0,0-1-2,-1-3 2,1 4 0,0 0-2,0 0 1,-4 0 2,-1-1 5,-3 5-15,3 0 8,1 0 1,0 0-1,4 0 0,4 0 1,0 5 0,4-1-2,4-4 2,0 0-1,0 0 1,-4 0-2,1-4 2,-1-1 4,0 1-10,0-4 5,-4 0 0,4-1 1,-12 1-1,3 0 1,1 4-1,-8 0 0,4-1 0,-5 1 1,1 0-1,-1 0 0,1 4 0,-1 0 1,5 0 0,-5 0-3,13 4 5,5 0-4,-1 0 1,4 1 1,4-1 0,1 0-2,3-4 1,1 0 2,-1 0-3,-3-4 2,3 0-2,-12-5 1,4 1 1,-12 0 0,0 4-2,-4-1 2,-1 1-1,-3 0 1,-1 4 0,1 0-2,-5 0 1,9 0 1,-8 0-1,7 0 0,5 0 2,0 4-3,0 0 1,8 1 1,-8-1-1,4-4 0,0 0 0,-5 0 1,1 0-1,0 0 0,0 0 1,0 0-1,0 0 0,-1 0 1,-3 0-2,0 0 1,-1 0 1,1 0-1,0-4 0,4-1 1,-9 1 0,5 0-2,-5 0 1,1 0 1,-1 0-1,1 0 0,-5 4 0,1 0 2,-1 0-2,1 0-1,-1 0 1,0 0 1,5 0 1,4 0-3,-1 0 1,9 0 0,0 0 0,9 0 2,3 0-3,4 0 2,5-5 0,8 1-2,-12 0 7,-1 0-11,-4 0 5,-7 0 0,-6 0 1,-7-1-2,0 5 1,-5 0 1,1-4 0,0 0-2,11-4 1,26-13 1,46-20-1</inkml:trace>
    </iact:actionData>
  </iact:action>
  <iact:action type="add" startTime="86005">
    <iact:property name="dataType"/>
    <iact:actionData xml:id="d7">
      <inkml:trace xmlns:inkml="http://www.w3.org/2003/InkML" xml:id="stk7" contextRef="#ctx0" brushRef="#br0">18529 14366 0,'0'0'1,"0"0"6,0 0 1,0 0 2,0 0-1,0 0 0,0 0 0,0 0 1,0 0-1,0 0 0,0 0 1,0 0-2,0 0 2,0 58-1,0 21 1,0 41-1,0 8 0,4 9 1,-4 4 0,0-5 0,-4-15-1,-4-26 0,0-25 0,4-24 1,-1-13-1,5-17 0,5-11 2</inkml:trace>
    </iact:actionData>
  </iact:action>
  <iact:action type="add" startTime="86522">
    <iact:property name="dataType"/>
    <iact:actionData xml:id="d8">
      <inkml:trace xmlns:inkml="http://www.w3.org/2003/InkML" xml:id="stk8" contextRef="#ctx0" brushRef="#br0">20180 14731 0,'0'0'11,"0"0"1,0 0-4,0 0 1,70-62 0,5 8 5,3 8-10,-3 13 5,-25 12 0,-9 13 7,-8 4-11,-8 8 4,0 4 8,-5 9-15,-3 16 3,-13 25 4,-8 33 0,-33 38 0,-5 7 1,-3-8-1,8-24 0,8-29 1,12-26-1,13-12 0,4-12 0,12 0 1,17-4 1,21-5 0,16-7-1,33-18 10,34-24-14,32-25-5,17-29 9</inkml:trace>
    </iact:actionData>
  </iact:action>
  <iact:action type="add" startTime="87540">
    <iact:property name="dataType"/>
    <iact:actionData xml:id="d9">
      <inkml:trace xmlns:inkml="http://www.w3.org/2003/InkML" xml:id="stk9" contextRef="#ctx0" brushRef="#br0">22878 13832 0,'0'0'9,"0"0"0,0 0 0,0 0 1,-13 46-1,-3 32 0,-5 38 0,9 25 1,7-8 0,10-17-1,11 8 0,30 12 0,24 9 0,17 4 1,-13-24-1,-20-38 0,-25-25 1,-12-17-1,-9-3 0,-12-1 0,-21 13 1,-33 20-1,-29 17 3,-25-8-4,-8-21 0,-8-53 1,-54-88 0</inkml:trace>
    </iact:actionData>
  </iact:action>
  <iact:action type="add" startTime="87893">
    <iact:property name="dataType"/>
    <iact:actionData xml:id="d10">
      <inkml:trace xmlns:inkml="http://www.w3.org/2003/InkML" xml:id="stk10" contextRef="#ctx0" brushRef="#br0">22919 14072 0,'0'0'9,"0"0"0,95 13 0,29-5 3,33-12-5,9-8 3,-17-5-2</inkml:trace>
    </iact:actionData>
  </iact:action>
  <iact:action type="add" startTime="105230">
    <iact:property name="dataType"/>
    <iact:actionData xml:id="d11">
      <inkml:trace xmlns:inkml="http://www.w3.org/2003/InkML" xml:id="stk11" contextRef="#ctx0" brushRef="#br0">16117 11808 0,'0'0'1,"0"0"5,0 0 2,0 0 2,0 0-1,0 0 0,0 0 1,0 0-1,0 0 0,-41-29 0,37 25 1,4-1-1,0 1 1,0 0-1,0 0 0,0 0 0,0 0 1,0 0-1,0-1 0,0 1 0,0 4 1,0 0-1,0 0 0,0 0 0,0 0 2,0 0-1,0 0 1,70-58 2,-49 46-7,-1 4 2,-3-1-1,-1 1 2,5 0 0,0 4 0,0 0 1,-1-1 0,5 1-2,0 4 2,-4 0-1,-1 0 0,9 0 0,-8 0 1,4 0-1,0 0 0,-1 0 1,5 0 0,0 0-1,0 0 0,0 0 0,4 0 0,-12-4 1,4 0-1,0 0 0,-1 0 1,1 0-1,0-1 0,0 1 0,-4 4 1,-1 0-1,5-4 0,0 4 1,0 0-1,0 0 1,-1 0-1,1 4 0,0 0 0,0 1 0,4-1 1,0 0-1,0 0 0,0-4 0,0 0 1,0 0-1,0 0 0,0 0 0,4 0 1,0-4-1,-4 0 17,0 0-26,0-1 6,0 1 11,0 0-13,0 0 10,-1 0-10,-7 0 11,8 0-10,-4 4 9,0 0-9,0 0 5,-1 0-6,1 0 3,0 0 3,0 0-3,4 0 3,0 0-1,4 0 0,-8 0 1,4 0-1,-4 0 0,-1 0 0,1 0 1,0 0-1,0 0 0,0 0 1,-1 0-1,1-5 1,4 1-2,-8 0 2,0 4-1,-1 0 0,1 0 1,0 0-1,4-4 0,-1 4 0,1 0 1,-4 0-1,0 0 1,3 0-1,-7 0 0,-1 0 1,5 0-2,0 0 2,0 0-1,-1 0 1,5 4-2,-8-4 2,3 4-1,1-4 0,0 0 1,-1 4-1,1-4 0,0 0 1,-1 0-1,5 0 2,0 0-4,0 0 3,0 0-1,0 0 0,3 0 0,-3 0 1,4 0-1,0 0 1,0 0-1,0 0 0,0 0 0,0 0 0,0 0 1,0 0-1,0 5 0,0-1 0,4 0 1,4 0-1,-8 0 0,4 0 1,0-4-1,1 0 1,-1 0-1,0 0 0,-4-4 0,0 0 0,0 0 1,0 0 0,0 0-2,-1-1 1,-3 1 1,0 0-1,0 0 1,4 0-2,0 0 2,-4 4-1,0 0 0,-1 0 1,1 0 0,0 0-1,0 0 21,0 0-29,4-4 18,0-1-13,8 1-4,-8 0 0,12 0 6,-8 0 3,4 0-5,1 0 1,3-1 3,5 1-2,7 0 2</inkml:trace>
    </iact:actionData>
  </iact:action>
  <iact:action type="add" startTime="127148">
    <iact:property name="dataType"/>
    <iact:actionData xml:id="d12">
      <inkml:trace xmlns:inkml="http://www.w3.org/2003/InkML" xml:id="stk12" contextRef="#ctx0" brushRef="#br0">3461 9576 0,'0'0'1,"0"0"14,0 0-12,0 0 3,0 0 2,0 0 2,58-33-1,-17 16 0,1 1 0,7-1 0,-7 1 1,-1 3-1,0 1 1,1 4 0,-1-1-2,1 1 2,7 0 11,9-1-20,-8 1 5,-1 0 4,9 4-2,-8-5 2,8 5-1,-8 0 0,7 0 0,-7 0 1,0 0-1,-9 0 2,9 4-2,-9 0-1,1 0 1,-1 0 1,-4 0-1,0-5 0,1 5 1,-1-4-1,4 0 0,5 0 0,3 0 1,5-4 3,0 4-4,0-1 2,0 1-4,-5 0 3,1 4-1,4 0 9,-1-4-13,5 0-1,-4 0 7,0-5 3,-4 1-9,-5 0 7,1 0-9,-9 3 6,-8 1-1,-4 0 3,4 0-3,8-8 2,21-17-2</inkml:trace>
    </iact:actionData>
  </iact:action>
  <iact:action type="add" startTime="128581">
    <iact:property name="dataType"/>
    <iact:actionData xml:id="d13">
      <inkml:trace xmlns:inkml="http://www.w3.org/2003/InkML" xml:id="stk13" contextRef="#ctx0" brushRef="#br0">3188 10458 0,'0'0'8,"0"0"1,0 0 1,0 0-1,0 0 0,0 0 1,0 0-1,0 0 0,66-21 1,-33 13-1,17 0 0,0 4 0,16 4 1,0 0-1,0 0 0,9 4 2,7 4-1,1 0-1,16 1 0,-8-1 2,0-4-3,-16-4 2,-17 0-1,0 0 0,-9 0 0,-7 0 0,-1 0 1,9 0-1,16 0 1,4 0-1,21-4 0,0 4 0,-8 0 1,-8 0-1,-13 0 0,-4 0 0,4 4 1,12-4 0,21 0-2,17-4 2,4-4-1,-4-5 0,-9-3 0,0-9 1,13-4-1,4 0 2,4 4-3</inkml:trace>
    </iact:actionData>
  </iact:action>
  <iact:action type="add" startTime="135748">
    <iact:property name="dataType"/>
    <iact:actionData xml:id="d14">
      <inkml:trace xmlns:inkml="http://www.w3.org/2003/InkML" xml:id="stk14" contextRef="#ctx0" brushRef="#br0">3155 7696 0,'0'0'1,"0"0"6,0 0 1,0 0 1,0 0 1,0 0-1,0 0 0,0 0 1,0 0-1,0 0 0,0 0 0,0 0 1,0 0-1,0 0 0,70 17 1,-16-5 0,20-8-2,34-4 2,8 0-1,33-4 1,8-8 0,17-9-1,-17-8 2,8-8-3,-16 0 2,0 8-1,-4 8 1,-12 9-2,-5 7 2,8 10-1,30 3 0,24-4 0,25-12 0</inkml:trace>
    </iact:actionData>
  </iact:action>
  <iact:action type="add" startTime="143523">
    <iact:property name="dataType"/>
    <iact:actionData xml:id="d15">
      <inkml:trace xmlns:inkml="http://www.w3.org/2003/InkML" xml:id="stk15" contextRef="#ctx0" brushRef="#br0">6072 7026 0,'0'0'1,"0"0"9,0 0-6,0 0 6,0 0 0,0 0-1,0 0 0,-42 0 2,38 0-3,4 0 1,0 0 0,0 0 0,0 0 1,0 0-1,0 0 0,0 0 0,0 0 1,0 0-1,104 12 0,-63-4 1,17 1-1,20-5 1,22-13-2,36-19 2</inkml:trace>
    </iact:actionData>
  </iact:action>
  <iact:action type="add" startTime="144253">
    <iact:property name="dataType"/>
    <iact:actionData xml:id="d16">
      <inkml:trace xmlns:inkml="http://www.w3.org/2003/InkML" xml:id="stk16" contextRef="#ctx0" brushRef="#br0">5770 8992 0,'0'0'8,"0"0"1,0 0 1,0 0-1,0 0 0,0 0 0,0 0 1,0 0-1,0 0 0,0 0 1,0 0-1,0 0 0,58-45 1,-29 36 0,8-3-2,8 0 2,5-1-1,4 5 0,-1 4 0,-3 0 1,4 4-1,-9 0 1,9-5 0,17 1 0</inkml:trace>
    </iact:actionData>
  </iact:action>
  <iact:action type="add" startTime="148896">
    <iact:property name="dataType"/>
    <iact:actionData xml:id="d17">
      <inkml:trace xmlns:inkml="http://www.w3.org/2003/InkML" xml:id="stk17" contextRef="#ctx0" brushRef="#br0">16163 6810 0,'0'0'2,"0"0"3,0 0 4,0 0 0,0 0 1,0 0-1,0 0 0,0 0 1,-42 0-1,38 0 0,0 0 1,0-4-1,4 0 1,0 0-2,0 4 2,0 0-1,0 0 0,103-17 0,-28 13 1,16-4-1,0-4 0,4-1 1,-4-3 0,0-1-1,-8 5 0,-9 7 0,-12 1 1,-8 4-2,4-4 2,8 0-1,17-4 0,25-13 0</inkml:trace>
    </iact:actionData>
  </iact:action>
  <iact:action type="add" startTime="149774">
    <iact:property name="dataType"/>
    <iact:actionData xml:id="d18">
      <inkml:trace xmlns:inkml="http://www.w3.org/2003/InkML" xml:id="stk18" contextRef="#ctx0" brushRef="#br0">19088 7009 0,'0'0'8,"0"0"1,0 0 1,0 0-1,0 0 0,0 0 1,0 0-1,0 0 1,0 0-1,0 0 0,0 0 0,0 0 0,0 0 1,78 8-1,-3-16 0,12 0 0,4 0 1,4 8-1,12 0 2,9-5-2,0-3 11,-8 0-15,-13 0 5,0 3-4,8 1 4,9 0-2,8-8 7,-8-5-11,-21 1 13,-25 3-13,-16 5 12,-5 0-14,-3-1 8</inkml:trace>
    </iact:actionData>
  </iact:action>
  <iact:action type="add" startTime="153520">
    <iact:property name="dataType"/>
    <iact:actionData xml:id="d19">
      <inkml:trace xmlns:inkml="http://www.w3.org/2003/InkML" xml:id="stk19" contextRef="#ctx0" brushRef="#br0">13395 6794 0,'0'0'1,"0"0"5,0 0 3,0 0 0,0 0 1,0 0-1,0 0 0,0 0 0,0 0 1,0 0-1,0 0 0,0 0 1,16-42-1,-12 38 0,9 4 1,3-4-1,13 4 0,13 0 0,3 0 1,13-4 0,4 0-2,9-4 2,-1-5-1,0 1 1,5 3 0,-1 5 0,5 4-1,16 0 0,4-8 1,17-4-1,0-5 0</inkml:trace>
    </iact:actionData>
  </iact:action>
  <iact:action type="add" startTime="160058">
    <iact:property name="dataType"/>
    <iact:actionData xml:id="d20">
      <inkml:trace xmlns:inkml="http://www.w3.org/2003/InkML" xml:id="stk20" contextRef="#ctx0" brushRef="#br0">2782 12122 0,'0'0'1,"0"0"4,0 0 4,42 0 0,24-4 1,33 4 0,17 4-2,17 5 2,7-1 2,9 0-4,8 5 1,9-1 1,8-4-1,8-4 0,33-8 0,25-12 1,12-9-1,13-8 2,0 0-3,4-5 2,-5-3-1,-7 4-1,12-9 3,-8 1-3,-9-9 4,-8-4-5,-25 0 4,-8-12-4,-16 3 3,8-20-1,-9-20 0,-20-18 0,-17-11 1,-33-5 0,-20-16-1,-22-9 0,-16-4 0,-16-8 0,-17 0 1,-16-4-1,-21-33 0,-9-29 0,-12-13 2,-12-29-3,-4 17 2,-13 0-1,-8 4 0,-17-4 0,-3 29 0,-9 0 1,4 28-1,0 10 1,-4-1-1,0 20 0,-21 1 0,-12 8 1,-17 9-1,-12 12 0,4 12 0,-16 0 0,-9 13 2,-8 4-3,-4 8 2,8 16-2,-4-3 2,12 3 0,1-3-2,-9 3 2,12 26-1,-12 12 3,4 16-6,5 17 4,-5 13-1,4 12 0,-16 16 0,-16 17 0,-14 12 1,-7 30-1,16 12 1,-8 24-1,8 26 0,0 24 1,9 29-1,7 21 3,18 13-4,24 3 1,33 22-1,8 7 2,25 1-2,9 20 2,16-4-1,17 33 1,16 13-2,8 16 1,26 13 0,24 16 1,25 17 0,33-42-1,41 1 1,42-51-2,66-36 2,66-22-1,75-32 0,49-29 1,58-26-1,54-36 1</inkml:trace>
    </iact:actionData>
  </iact:action>
  <iact:action type="add" startTime="161972">
    <iact:property name="dataType"/>
    <iact:actionData xml:id="d21">
      <inkml:trace xmlns:inkml="http://www.w3.org/2003/InkML" xml:id="stk21" contextRef="#ctx0" brushRef="#br0">9721 8371 0,'0'0'8,"0"0"1,41 0 1,38-4-1,86-8 0,88-13 1,20-8 1,4 0 0,-29 4-4,-33 4 3,-12 4-1,-17 5 1,-12 3-2,-25 9 2,-13 4 0,-20 0-2,-16-4 2,-22-4-1,-16-1 0</inkml:trace>
    </iact:actionData>
  </iact:action>
  <iact:action type="add" startTime="162269">
    <iact:property name="dataType"/>
    <iact:actionData xml:id="d22">
      <inkml:trace xmlns:inkml="http://www.w3.org/2003/InkML" xml:id="stk22" contextRef="#ctx0" brushRef="#br0">11864 7647 0,'0'0'8,"0"0"1,0 0 1,0 0-1,66 25 0,21-9 1,29 5-1,8 4 0,-16 4 1,-26-5-1,-28 1 0,-17 13 0,-20 15 1,-25 38-1,-42 67 0,-41 53 0,-37 17 2,24-46-3,38-66 2,37-50-2</inkml:trace>
    </iact:actionData>
  </iact:action>
  <iact:action type="add" startTime="170922">
    <iact:property name="dataType"/>
    <iact:actionData xml:id="d23">
      <inkml:trace xmlns:inkml="http://www.w3.org/2003/InkML" xml:id="stk23" contextRef="#ctx0" brushRef="#br0">15455 6028 0,'0'0'1,"0"0"4,0 0 3,0 0 1,0 0 0,0 0 1,0 0-1,0 0 0,0 0 1,0 0-1,0 0 1,0 0-1,0 0 0,0 0 0,0 0 1,0 0-1,0 0 0,0 0 0,0 0 3,0 0-5,0 0 2,0 0 1,58-29-1,-29 29 0,8 4 1,-4 0-1,9 0 0,-1 0 0,1 1 1,3-1-1,5 0 0,-1 0 1,1-4-1,4 0 2,8 0-2,8 0 2,0 0-4,5 4 4,-9-4-3,-4 4 2,-4 0-1,-4-4 0,-4 0 0,-5 0 1,5 0 4,-1-4-8,5 0 5,0 0 5,0 0-11,-5 0 8,-7 0-8,-5-1 6,-8 5-6,-4 0 6,-5 0-3,-3 0 0,-5 0 2,-3 0-4,-1 0 3,4 0 0,-7 0 0,-1 0 0,0 0 1,0 0-1,0 0 0,0 0 0,0 0 1,0 0-1,1 0 0,-1 0 4,0 0-7,0 0 3,0 0 0,0 0 1,0 0 1,-4 0-4,0 0 2,0 0 1,0 0-1,0 0 0,0 0 1,0 0-1,0 0 0,-95-8 1,58 12-1,-13 0 0,5 1 1,-1-1-1,5-4 0,4 0 1,-5 0-1,5 0 0,-4 0 1,-5-4-1,-3-1 0,-5 1 1,-4 0-1,0 4 0,0 4 1,4 0-2,5 1 2,-1-1-1,4 0 1,1-4-1,-5 0 0,1 0 0,-5-4 1,-4 0-1,0-5 0,8 5 0,-8 0 0,17 0 1,8 4-1,4 0 0,8 0 0,5 0 1,3 0-1,1 0 0,4 0 0,-1 0 1,5 0-1,4 0 0,-8 0 0,4 0 1,0 0-1,0 0 1,4 0-1,0 0 0,0 0 0,0 0 0,0 0 1,0 0 0,0 0-2,99 16 2,-49-7-1,3-1 0,1 0 1,-4-4-1,-5 1 0,1-5 0,3 0 1,9 0-1,4 0 0,5 0 3,-5 0-5,-4 4 2,-5 0 0,1 0 1,-12 0-1,-1-4 0,-4 0 1,0-4-1,5 0 0,7-4 0,9-5 0,9 1 1,-1 3 0,-8 5-2,-9 4 2,-7 4-1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522">
    <iact:property name="dataType"/>
    <iact:actionData xml:id="d0">
      <inkml:trace xmlns:inkml="http://www.w3.org/2003/InkML" xml:id="stk0" contextRef="#ctx0" brushRef="#br0">14243 9588 0,'0'0'2,"0"0"2,0 0 2,0 0 4,-21 58-1,13 9 1,-17 28-1,-4 29 1,-16 25 0,-17 29-1,-5 13 1,1-1-1,8-12 1,17-25 0,16-24-2,17-26 1,16-16 1,25-16 1,21-18-3,25-15 2,32-22-2,30-12 2,37-24 2,37-34-5,-8-21 6,-13-24-10,-32 0 10,-26 12-6,-3 8 2,11 4-1,5-3 3,17-17-2</inkml:trace>
    </iact:actionData>
  </iact:action>
  <iact:action type="add" startTime="20954">
    <iact:property name="dataType"/>
    <iact:actionData xml:id="d1">
      <inkml:trace xmlns:inkml="http://www.w3.org/2003/InkML" xml:id="stk1" contextRef="#ctx0" brushRef="#br0">16125 9332 0,'0'0'7,"0"0"2,0 0 1,-4 70-1,-4 79 1,-4 83 1,-9 50-3,0-17 4,9-46-3,8-37-1,8-41 2,8-33-1,5-21 0,3-17 1,1-16 1,-4-13-3,-5-20 1,-4-17-2,-3-25 1,3-57 2,0-142-1,0-132 1,9-33-2,4 42 2,-5 86-1,1 58 1,8 46 0,-5 33-2,13 29 2,13 29-1,12 20 1,12 22-1,17 24-1,21 29 2,3 37-1,-7 34 1,-30 16 1,-41 8-3,-33-4 2,-45 34-1,-55 16 0,-28-21 1,-8-29-1,20-37 1,29-25 0,29-25-4,25-16 4,12-9-1,9-7 0,8-1 0,0-4 0,4 0 1,4 0-1,12 8 0,21 13 1,34 28-1,20 30 0,20 37 1,26 50-1,0 16 0,-5 0 0,-12-25 1,-29-37-1,-4-16 0,-9-13 4,1-12-7,4-17 4,-25-46-2,-25-32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783">
    <iact:property name="dataType"/>
    <iact:actionData xml:id="d0">
      <inkml:trace xmlns:inkml="http://www.w3.org/2003/InkML" xml:id="stk0" contextRef="#ctx0" brushRef="#br0">13879 6169 0,'0'0'2,"0"0"-1,0 0 9,0 0 0,0 0-1,-21 45 0,34-28 1,16-1-1,-1 1 0,14-1-1,-1-3 2,9-5 0,16 0-2,21 1 2,29 3-1,24 1 23,26-1-31,16-4-1,0-4 4,13-12 6,-5-17 0</inkml:trace>
    </iact:actionData>
  </iact:action>
  <iact:action type="add" startTime="35910">
    <iact:property name="dataType"/>
    <iact:actionData xml:id="d1">
      <inkml:trace xmlns:inkml="http://www.w3.org/2003/InkML" xml:id="stk1" contextRef="#ctx0" brushRef="#br0">6034 12603 0,'0'0'1,"0"0"3,0 0 5,0 0-2,0 0 2,0 0 1,0 0-1,-29 49 1,17-16-1,0 17 0,-1 12 1,5 9-1,4 7 0,0 17 3,-9 30-1,-7 24 1,-9 12-9,-4 9 8,-1-9-3,1-16 2,-4-12-1,8-26 0,8-11 1,9-9-1,4 4 6,4 0-10,-1-8 2,5-5 3,-8-11 0,4-14-1,4-3 0,0-9 0,0-3 1,4-5-1,4 0 0,-8-8 0,5-4 0,-5-1 0,-5-3 1</inkml:trace>
    </iact:actionData>
  </iact:action>
  <iact:action type="add" startTime="39639">
    <iact:property name="dataType"/>
    <iact:actionData xml:id="d2">
      <inkml:trace xmlns:inkml="http://www.w3.org/2003/InkML" xml:id="stk2" contextRef="#ctx0" brushRef="#br0">11219 15596 0,'0'0'2,"0"0"-1,0 0 8,0 0 2,-9 46-3,13-22 2,5 30-2,-1 41 3,0 46-3,0 33 3,-3 8-3,3-4 2,8-12-1,1-25 1,4-34-1,-5-36 1,-3-26-2,-5-12 2,-4-16-1,-4-17 0,0 0 0</inkml:trace>
    </iact:actionData>
  </iact:action>
  <iact:action type="add" startTime="39942">
    <iact:property name="dataType"/>
    <iact:actionData xml:id="d3">
      <inkml:trace xmlns:inkml="http://www.w3.org/2003/InkML" xml:id="stk3" contextRef="#ctx0" brushRef="#br0">11239 15145 0,'0'0'7,"0"0"0,0 0 4,0 0-3,42 16 2,28 9-1,25 4 1,13 0-1,-5-8 0,-4 4 1,-8 0 1,-16-1-2,-25-3 0,-13-4 1</inkml:trace>
    </iact:actionData>
  </iact:action>
  <iact:action type="add" startTime="40181">
    <iact:property name="dataType"/>
    <iact:actionData xml:id="d4">
      <inkml:trace xmlns:inkml="http://www.w3.org/2003/InkML" xml:id="stk4" contextRef="#ctx0" brushRef="#br0">11243 16051 0,'0'0'7,"0"0"2,0 0 4,67 50-7,28-21 4,45-8-1,30-13 1,16-8-1,0-8 1,-20 0-1,-25 3 0</inkml:trace>
    </iact:actionData>
  </iact:action>
  <iact:action type="add" startTime="40440">
    <iact:property name="dataType"/>
    <iact:actionData xml:id="d5">
      <inkml:trace xmlns:inkml="http://www.w3.org/2003/InkML" xml:id="stk5" contextRef="#ctx0" brushRef="#br0">13010 16167 0,'0'0'7,"0"0"2,50 13 2,45-5-3,70 0 1,34-12 2,-13 0-3</inkml:trace>
    </iact:actionData>
  </iact:action>
  <iact:action type="add" startTime="40597">
    <iact:property name="dataType"/>
    <iact:actionData xml:id="d6">
      <inkml:trace xmlns:inkml="http://www.w3.org/2003/InkML" xml:id="stk6" contextRef="#ctx0" brushRef="#br0">13473 15989 0,'0'0'7,"0"0"2,0 0 2,0 0-3,0 0 1,50 9 1,25 20-1,49 12 0,20 5 1,-3-1 1,-29-8 1,-38-8-4,-32-4 1,-22 4 0,-16 4 0,-20 25 0,-30 38 0,-36 24 0,-13-9 3,8-36-5</inkml:trace>
    </iact:actionData>
  </iact:action>
  <iact:action type="add" startTime="40941">
    <iact:property name="dataType"/>
    <iact:actionData xml:id="d7">
      <inkml:trace xmlns:inkml="http://www.w3.org/2003/InkML" xml:id="stk7" contextRef="#ctx0" brushRef="#br0">15248 15588 0,'0'0'19,"0"0"-19,-53-4 5,-1-1 5,-17 14-1,-15 28-1,3 50 3,21 50-1,24 28-2,34-20 2,29-8-1,25-30 0,24-32 0,9-46 1,16-58-1,42-79 1,29-103-1,-30-75 0,-49-8 0,-37 9 1,-37 45-1,-13 41 0,-12 58 0,-1 50 0,1 33 0,4 29 1,-4 29-1,8 0 0,-46 178 1,-8 153 0,17 79-1,29-29 1,33-66-2,24-58 2,9-75-2,0-50 2,0-53-1,0-58 0,21-46 1</inkml:trace>
    </iact:actionData>
  </iact:action>
  <iact:action type="add" startTime="41403">
    <iact:property name="dataType"/>
    <iact:actionData xml:id="d8">
      <inkml:trace xmlns:inkml="http://www.w3.org/2003/InkML" xml:id="stk8" contextRef="#ctx0" brushRef="#br0">16386 15882 0,'0'58'6,"4"33"4,13 62 0,12 21 0,8-25 0,-4-41 1,-16-63-3,-13-41 1,-4-24-1,-13-67 0,-11-116 2,-26-87 0,4-12 4,22 62-9,15 90 6,13 68-3,5 49 2,3 28 1,-12 5-7,46 46 7,3 12-2,22 8 1,11-4-2,-3-20 3,-9-22-2,-12-15 0,-4-10 0,4 1 2,4 0-3,-8 4 2,-5 4-2,-11 5 2,-5 3 0,-8 9-2,-9 3 3,-8 5-1,-8-4 1,-4 0-5,0-4 3,0-5 0,0-7 0,0-5 0,0-4 0,4 0 1,0 0-1,0 0 12,4 4-21,4 46 9,17 119-1,4 109 1,-21 36 1,-12-36-2,-9-63 2,1-37-1,-17-41 0,-4-38 0,-8-28 2,-5-34-3,5-29 1,-1-24 1,-7-42-1,11-58 1,26-50-1,37-70 0,54-74 0,40-26 0,10 26 1,-1 49-1</inkml:trace>
    </iact:actionData>
  </iact:action>
  <iact:action type="add" startTime="42145">
    <iact:property name="dataType"/>
    <iact:actionData xml:id="d9">
      <inkml:trace xmlns:inkml="http://www.w3.org/2003/InkML" xml:id="stk9" contextRef="#ctx0" brushRef="#br0">17540 16577 0,'0'0'6,"0"0"3,0 0 1,0 0-1,0 0 1</inkml:trace>
    </iact:actionData>
  </iact:action>
  <iact:action type="add" startTime="42313">
    <iact:property name="dataType"/>
    <iact:actionData xml:id="d10">
      <inkml:trace xmlns:inkml="http://www.w3.org/2003/InkML" xml:id="stk10" contextRef="#ctx0" brushRef="#br0">17834 15066 0,'0'0'7,"0"0"-1</inkml:trace>
    </iact:actionData>
  </iact:action>
  <iact:action type="add" startTime="42449">
    <iact:property name="dataType"/>
    <iact:actionData xml:id="d11">
      <inkml:trace xmlns:inkml="http://www.w3.org/2003/InkML" xml:id="stk11" contextRef="#ctx0" brushRef="#br0">18724 14702 0,'-13'66'6,"-7"66"4,-9 92-1,12 58 2,5-5-1,12-49 0,12-38-1,9-45 0,8-33 0,8-33 2,8-30-3,5-28 2,-4-34-2,7-40 1</inkml:trace>
    </iact:actionData>
  </iact:action>
  <iact:action type="add" startTime="42672">
    <iact:property name="dataType"/>
    <iact:actionData xml:id="d12">
      <inkml:trace xmlns:inkml="http://www.w3.org/2003/InkML" xml:id="stk12" contextRef="#ctx0" brushRef="#br0">18364 14992 0,'0'0'9,"0"0"-3,0 0 4,78 49-1,42-7 0,29-5 0,-29-29 3,-37-16-3</inkml:trace>
    </iact:actionData>
  </iact:action>
  <iact:action type="add" startTime="42930">
    <iact:property name="dataType"/>
    <iact:actionData xml:id="d13">
      <inkml:trace xmlns:inkml="http://www.w3.org/2003/InkML" xml:id="stk13" contextRef="#ctx0" brushRef="#br0">17933 15803 0,'0'0'6,"0"0"4,17 79-1,4 41 0,-1 58 1,-7 12 0,-9-20 0,-4-58 0,-4-46-2</inkml:trace>
    </iact:actionData>
  </iact:action>
  <iact:action type="add" startTime="47307">
    <iact:property name="dataType"/>
    <iact:actionData xml:id="d14">
      <inkml:trace xmlns:inkml="http://www.w3.org/2003/InkML" xml:id="stk14" contextRef="#ctx0" brushRef="#br0">20776 16851 0,'0'0'3,"0"0"-3,0 0 10,0 0-2,0 0 3,0 0-4,0 0 3,0 0 0,0 0-2,0 0 2,0 0 0,41 12-1,-24-4 0,12 9 0,20 4 1,42 12-1,21-4 1,16-9 1,1 1-2,7-4-1,9-1 1,8-3 2,-4-9-2,-8 0 1,-9 0-2,9 4 1,-13-4 1,-8-4-1,-8-4 0,-5 0 0,1 4 1,8 4-1,8 0 1,0-4 0,-12-4-2,-9 0 1,-16 4 1,-4 0-1,-1 4 0,5 5 2,0-5-3,-4 0 1,-9-4 2,-20 0-4,-12 0 3,-9 0-1,-9 0 1,-7 0-1,0-4 0,-1-9-1</inkml:trace>
    </iact:actionData>
  </iact:action>
  <iact:action type="add" startTime="53463">
    <iact:property name="dataType"/>
    <iact:actionData xml:id="d15">
      <inkml:trace xmlns:inkml="http://www.w3.org/2003/InkML" xml:id="stk15" contextRef="#ctx0" brushRef="#br0">17718 14768 0,'0'0'2,"0"0"-1,0 0 8,0 0 0,0 0 2,0 0-2,0 0 0,0 0 0,0 41 1,0-41-1,0 0 0</inkml:trace>
    </iact:actionData>
  </iact:action>
  <iact:action type="add" startTime="54134">
    <iact:property name="dataType"/>
    <iact:actionData xml:id="d16">
      <inkml:trace xmlns:inkml="http://www.w3.org/2003/InkML" xml:id="stk16" contextRef="#ctx0" brushRef="#br0">17855 14884 0,'0'0'7,"0"0"2,0 0 0,0 0 1,0 0-1,0 0 1,0 0-1,0 0 0,0 0 1,0 0-2,0 0 3,0 0-3,0 0 1,0 0 1,41 12-2,-37-12 3,0 0-3,1 0 2,-1 0-2,0 0 2,0 0 0,0 0-1,0 0 1,0 0-1,-4 0 0,0 0 0,0 0 1,0 0-1,0 0 0,0 0 0,0 0 0,0 0 1,0 0-1,0 0 1,0 0 5</inkml:trace>
    </iact:actionData>
  </iact:action>
  <iact:action type="add" startTime="56130">
    <iact:property name="dataType"/>
    <iact:actionData xml:id="d17">
      <inkml:trace xmlns:inkml="http://www.w3.org/2003/InkML" xml:id="stk17" contextRef="#ctx0" brushRef="#br0">14859 17116 0,'0'0'5,"0"0"5,0 0-2,0 0 2,0 0 0,0 0-1,0 0 0,0 0 0,0 0 0,0 0 1,0 0-1,9 41 0,-5-37 2,4 0-2,9-4 0,3 0 0,13 0 1,17 0-2,16 0 2,21 4-2,21 1 2,8-5 1,16-5-1,-12 1 0,12 0 0,1 4-1,-9 0 0,-4-4 0,-4-4 1,-5-1-2,-7 5 4,-1 4-4,5 4 1,-5 1-1,-3-5 3,-14 0-3,-7-5 2,-9 5-1,-8 0 0,9 5 1,-1-1-2,-4 0 4,-4 0-4,0 0 2,0 0-2,-12 0 2,0-4-2,4 0 1,-1 0 2,1 0-3,4 0 3,0 0-3,0 5 2,4-1 5,0-4-14,4 4 8,0-4 0,1 0 0,-1-4 0,0 0 1,-4-1-1,-4 1 1,-4 0-1,-5 4 0,-7 0 0,-1 0 1,5 4-1,-1 0 7,1 1-13,-1-1 5,-3 0 2,-1-4-1,-8 0 1,-4 0-1,-4 4 0,-4-4 0,-1 0 1,1 0 0,-9 4-2,5 0 0,-1 0 3,-3-4-2,-1 0-1,-8 0 2,1 0-2,-1 0 2,0-8-1,8-25 1</inkml:trace>
    </iact:actionData>
  </iact:action>
  <iact:action type="add" startTime="60261">
    <iact:property name="dataType"/>
    <iact:actionData xml:id="d18">
      <inkml:trace xmlns:inkml="http://www.w3.org/2003/InkML" xml:id="stk18" contextRef="#ctx0" brushRef="#br0">10569 17236 0,'0'0'2,"0"0"-1,0 0 9,0 0-1,0 0 0,0 0 0,0 0 1,0 0-1,0 0 0,0 0 0,0 0 1,41 0 0,-16 0-1,17-5 0,24 1 0,21 0 1,8 0 0,8 0 0,5-4-1,3-1 0,5 1 1,0 0-1,0 4 1,-4 4-2,-5-4 2,-3-5 5,-13 1-11,-21 0 4,-16-1 2,-13 5-2,-4 0 2,-3 4 0,3 0-1,12-8 0,30-13-1</inkml:trace>
    </iact:actionData>
  </iact:action>
  <iact:action type="add" startTime="62252">
    <iact:property name="dataType"/>
    <iact:actionData xml:id="d19">
      <inkml:trace xmlns:inkml="http://www.w3.org/2003/InkML" xml:id="stk19" contextRef="#ctx0" brushRef="#br0">9137 15136 0,'0'0'7,"0"0"2,0 0 2,0 0-3,0 0 1,0 0 1,0 0-1,0 0 0,0 0 1,-49 0-2,3-8 3,-24-8-3,-13-1 1,0-4 1,13 1-1,12-1 3,9 0-4,3-8 3,5-12-4,8-13 4,4-8-3,8 0 1,13 0 0,8 4 2,20-21-3,26-24 2,24-30-1,21 1 1,-4 20-1,-8 25-1,-13 25 1,-8 16 1,-13 13-1,-3 17 0,-1 16 1,9 16 0,8 26-2,4 32 2,-9 25-2,-7 17 2,-5 13-2,-8-5 2,-12-12-1,-21-5 1,-21-3-1,-20-5 1,-13-12 0,-16-8-2,0-13 2,-5-12-2,5-13 3,8-28-3,4-26 1</inkml:trace>
    </iact:actionData>
  </iact:action>
  <iact:action type="add" startTime="63745">
    <iact:property name="dataType"/>
    <iact:actionData xml:id="d20">
      <inkml:trace xmlns:inkml="http://www.w3.org/2003/InkML" xml:id="stk20" contextRef="#ctx0" brushRef="#br0">7809 13199 0,'0'0'2,"0"0"8,0 0-1,0 0 2,0 0-4,0 0 3,0 0 0,0 0-1,0 0-1,0 0 3,33-42-3,-24 38 2,-1 0-2,4 0 1,1 0 2,-1 4-3,5 0 3,3 0-2,5 0 0,4 0 0,4 0 0,-4 0 1,9-4-1,-1 0 1,4-1-2,1 1 2,-1 0 1,0 0 0,5 4-2,-17 0 0,4 4 1,0 0-1</inkml:trace>
    </iact:actionData>
  </iact:action>
  <iact:action type="add" startTime="69760">
    <iact:property name="dataType"/>
    <iact:actionData xml:id="d21">
      <inkml:trace xmlns:inkml="http://www.w3.org/2003/InkML" xml:id="stk21" contextRef="#ctx0" brushRef="#br0">9584 10060 0,'0'0'2,"0"0"0,0 0 7,0 0 0,58-8 2,-21 4-3,13-4 1,8 0 0,8-5 1,9-3-1,3-1 1,-7 9 1,-1 4-4,0 4 3,9 4 0,4-4-1,12 0 0,8-9 1,5-3-2,-5-5 1,-12 5 1,-4 0-1,4-5 1,8-8-2,9-8 3,-5-12-1,-12-1-2,-8 0 6,-12 5-4,-5 0-6,-8 7 6,-9 6-1,-7-1 0,-9 8 0,-4 4 0,-4 1 1,-5 3-1,-3 1 0,-5 4 0,-3-1 2,-1 1-3,-4-4 1,0-5 1,0-4-1,0-8 0,-4-8 0,-4-13 0,-8-12 2,-9-4-2,-4 0 0,0 12 6,-4 8-10,-8 1 13,-8 3-18,-9 1 8,-4 4 1,0 4 0,0 0 1,0 4-1,0 0 0,0 0 0,1-4 0,-1-1 1,-4 1-1,-1 8 7,-7 9-14,-4 8 8,-13-1-1,-13-3 1,-3-1-1,4 1 0,-1 8 0,1 8 1,-8 13-1,-1 3 0,5 5 1,12-4-1,8 0 0,0 3 1,-8 10-1,0 3 0,0 0 1,12-4-1,5 4 4,4 5-8,3 3 4,9 5 0,9 4 0,7 0 1,13-5-1,5-3 3,7-1-1,1-3 2,3-1-12,9-8 8,-4 1 0,4-5 0,4-1 0,4 1 1,4 0-1,4 9 2,17 16-3,13 8 1,3 4 0,1-8 0,-5-13 6,1-3-11,-1-9 5,0-4 0,9 0 1,4 0-1,8 0 0,8-4 1,13-5-1,16-15 1,29-18-2,59-32 1,44-42 0</inkml:trace>
    </iact:actionData>
  </iact:action>
  <iact:action type="add" startTime="72107">
    <iact:property name="dataType"/>
    <iact:actionData xml:id="d22">
      <inkml:trace xmlns:inkml="http://www.w3.org/2003/InkML" xml:id="stk22" contextRef="#ctx0" brushRef="#br0">10648 1730 0,'0'0'6,"0"0"4,0 0-3,0 0 3,0 0 0,0 0-2,0 0 2,70-25 0,9 9 0,32-9-2,26 8 3,16 1-1,16 8 1,9 8-2,-12 0 1,-17 8-2,-13 8 2,-16 9-2,-25-8 2</inkml:trace>
    </iact:actionData>
  </iact:action>
  <iact:action type="add" startTime="72384">
    <iact:property name="dataType"/>
    <iact:actionData xml:id="d23">
      <inkml:trace xmlns:inkml="http://www.w3.org/2003/InkML" xml:id="stk23" contextRef="#ctx0" brushRef="#br0">11256 1912 0,'0'0'7,"0"0"1,0 0 2,-4 67 1,-1 24-4,5 58 3,9 16 0,3-7-1,1-34 0,-1-33 1,-4-33-1,5-8 0,-1-17-1</inkml:trace>
    </iact:actionData>
  </iact:action>
  <iact:action type="add" startTime="72596">
    <iact:property name="dataType"/>
    <iact:actionData xml:id="d24">
      <inkml:trace xmlns:inkml="http://www.w3.org/2003/InkML" xml:id="stk24" contextRef="#ctx0" brushRef="#br0">11707 2484 0,'0'0'6,"0"0"4,0 0 0,87 0-1,41-17 0,75 1 0,28-9 2,-24 0-2,-29 0 2,-37 9 0,-34-1-2,-28 0 0,-29 1 0,-17-1 0</inkml:trace>
    </iact:actionData>
  </iact:action>
  <iact:action type="add" startTime="72799">
    <iact:property name="dataType"/>
    <iact:actionData xml:id="d25">
      <inkml:trace xmlns:inkml="http://www.w3.org/2003/InkML" xml:id="stk25" contextRef="#ctx0" brushRef="#br0">12725 2053 0,'0'0'8,"0"0"8,0 0-14,0 0 7,45 0 1,25 8 0,38 1-1,16 16 0,-4 8 1,-21 0 1,-16 0-2,-29 0 2,-13-8-3,-16 0 8,-17 0-15,-12 16 8,-21 25 1,-41 42-1,-37 8 0,-17-9 0,16-32 0,30-42 0,28-25 0</inkml:trace>
    </iact:actionData>
  </iact:action>
  <iact:action type="add" startTime="73133">
    <iact:property name="dataType"/>
    <iact:actionData xml:id="d26">
      <inkml:trace xmlns:inkml="http://www.w3.org/2003/InkML" xml:id="stk26" contextRef="#ctx0" brushRef="#br0">13556 1714 0,'0'0'7,"54"-9"10,37 1-15,74-8 6,55-9 3,11 16 1,-20-7-3,-33 8-1,-25-9 2,-28-8 0,-22 0-1,-29 0 1</inkml:trace>
    </iact:actionData>
  </iact:action>
  <iact:action type="add" startTime="73327">
    <iact:property name="dataType"/>
    <iact:actionData xml:id="d27">
      <inkml:trace xmlns:inkml="http://www.w3.org/2003/InkML" xml:id="stk27" contextRef="#ctx0" brushRef="#br0">14284 1747 0,'0'0'7,"0"0"10,0 0-15,0 0 7,42 91 0,-1 8 0,9 42 1,8 16 0,-5-16 0,-7-8-2,-9-26 2,-12-24 0,0-25-1,0-8 0,4-25-1</inkml:trace>
    </iact:actionData>
  </iact:action>
  <iact:action type="add" startTime="73559">
    <iact:property name="dataType"/>
    <iact:actionData xml:id="d28">
      <inkml:trace xmlns:inkml="http://www.w3.org/2003/InkML" xml:id="stk28" contextRef="#ctx0" brushRef="#br0">16092 1763 0,'0'0'8,"0"0"-1,0 0 5,0 0-4,0 0 2,17 108-2,-54 16 2,-42 67-2,-12-17 4,12-34-2,5-32-1,28-42 2,17-24 2,13-26-10,8-16 6,-1-8 0,1-17 1,4-25 0,0-24-1,12-42-1,13-17 2,12 1-1,4 41 1,-4 33 0,4 25-2,1 24 2,3 18-1,17 32 0,16 34 1,9 41-1,0 8 0,-9-8 0,-16-33 3,-20-34 0,-18-16-8,-11-16 5,-9-17 0,0 0 0</inkml:trace>
    </iact:actionData>
  </iact:action>
  <iact:action type="add" startTime="73971">
    <iact:property name="dataType"/>
    <iact:actionData xml:id="d29">
      <inkml:trace xmlns:inkml="http://www.w3.org/2003/InkML" xml:id="stk29" contextRef="#ctx0" brushRef="#br0">15604 2418 0,'0'0'0,"0"0"5,0 0 1,0 0 4,0 0-1,0 0 0,0 0 1,50-42-1,53 26 0,59-9 0,32-17 2,9 1-2,-21-17 0,-29-8 1,-41 8-1,-42 0 0,-25 8 0,-16 17 0,-8 0 0,-4 8 1,-5 0 0,0 0-1,-3 0 1,-1 9-2,0-1 1,-4 9 1,1 0-2,-1-1 3,0 9-2,4 9 0,0 16 2,5 41-3,3 50 2,1 49-1,-1 34 1,13 8-1,4-25 11,9-33-20,3-49 9,-3-34 1,-9-25 1,-8-16 0,-9-16-8,1-18 8</inkml:trace>
    </iact:actionData>
  </iact:action>
  <iact:action type="add" startTime="74467">
    <iact:property name="dataType"/>
    <iact:actionData xml:id="d30">
      <inkml:trace xmlns:inkml="http://www.w3.org/2003/InkML" xml:id="stk30" contextRef="#ctx0" brushRef="#br0">17056 1142 0,'0'0'8,"0"0"0,54 0 1,37 9 1,62-1 3,50 0-7,4-8 5,-13 0-2,-24 0 0,-17 0 1,-12-8-2,-34 0 2,-20-1-1</inkml:trace>
    </iact:actionData>
  </iact:action>
  <iact:action type="add" startTime="74699">
    <iact:property name="dataType"/>
    <iact:actionData xml:id="d31">
      <inkml:trace xmlns:inkml="http://www.w3.org/2003/InkML" xml:id="stk31" contextRef="#ctx0" brushRef="#br0">17367 2277 0,'0'0'6,"0"0"3,0 0 0,49 0 1,26 0 0,49-17-1,37-16 0,-4 0 1,-24-8 2,-30 7-3</inkml:trace>
    </iact:actionData>
  </iact:action>
  <iact:action type="add" startTime="78263">
    <iact:property name="dataType"/>
    <iact:actionData xml:id="d32">
      <inkml:trace xmlns:inkml="http://www.w3.org/2003/InkML" xml:id="stk32" contextRef="#ctx0" brushRef="#br0">19932 3817 0,'0'0'2,"0"0"-1,58-8 8,29-1 1,41-15 0,21-1-1,12-8 1,13-1 1,16-7 0,30 0-3,19 16 1,35-8 1,19 16-2,5 9 2,0 0-2,-17 16 2,-16-8 0,-17-17 0,-20 9-2,-29-33 3,-13-26 0</inkml:trace>
    </iact:actionData>
  </iact:action>
  <iact:action type="add" startTime="79506">
    <iact:property name="dataType"/>
    <iact:actionData xml:id="d33">
      <inkml:trace xmlns:inkml="http://www.w3.org/2003/InkML" xml:id="stk33" contextRef="#ctx0" brushRef="#br0">13908 3378 0,'0'0'7,"0"0"12,0 0-17,70-17 5,0 1 3,34-9-2,12-8 1,-5-8 2,-3 7-3,-9 1 1,1 8 1,-9 17 0,-4 0-1,-1 8 0,5 8 0,9-8 0</inkml:trace>
    </iact:actionData>
  </iact:action>
  <iact:action type="add" startTime="79959">
    <iact:property name="dataType"/>
    <iact:actionData xml:id="d34">
      <inkml:trace xmlns:inkml="http://www.w3.org/2003/InkML" xml:id="stk34" contextRef="#ctx0" brushRef="#br0">16849 3295 0,'0'0'7,"0"0"2,0 0 1,67 0-1,7-8 0,25-9 0,5 9 1,3-8 1,9-1-3,13 0 1,7 1 0,1-1 1,3-8-2,-7-8 3,-1 9-2,-8 7-1,-20 9 3,-18-1-3,-19 1 2,-22 8-2</inkml:trace>
    </iact:actionData>
  </iact:action>
  <iact:action type="add" startTime="82981">
    <iact:property name="dataType"/>
    <iact:actionData xml:id="d35">
      <inkml:trace xmlns:inkml="http://www.w3.org/2003/InkML" xml:id="stk35" contextRef="#ctx0" brushRef="#br0">7813 11481 0,'0'0'2,"0"0"-1,0 0 7,0 0 2,0 0 1,0 0-4,46 0 4,-21 0-3,4 0 2,12 0 0,9 0-2,12 0 2,8 0-1,9 0 0,8-5 3,8 1-1,0 0-5,0 0 3,-12 4 0,-17 0 0,-12-4 1,-4 0-2,-1-5 3</inkml:trace>
    </iact:actionData>
  </iact:action>
  <iact:action type="add" startTime="83837">
    <iact:property name="dataType"/>
    <iact:actionData xml:id="d36">
      <inkml:trace xmlns:inkml="http://www.w3.org/2003/InkML" xml:id="stk36" contextRef="#ctx0" brushRef="#br0">13705 11352 0,'0'0'5,"0"0"4,0 0 1,0 0 0,0 0-1,0 0 0,0 0 0,58 0 1,-25 4-1,21 5 0,20-1 1,22 0-1,11-4 0,1 1 3,-9-5-2,-16 0-2,-21 0 1,-13 0 0,-15 0 1,3-5-1,-4-7 0,8-25 3</inkml:trace>
    </iact:actionData>
  </iact:action>
  <iact:action type="add" startTime="86217">
    <iact:property name="dataType"/>
    <iact:actionData xml:id="d37">
      <inkml:trace xmlns:inkml="http://www.w3.org/2003/InkML" xml:id="stk37" contextRef="#ctx0" brushRef="#br0">10089 11518 0,'0'0'6,"0"0"3,0 0 1,87-25 1,-17 8-3,17 1 1,17-1 0,20-3 2,16-1 1,5 0-1,-8 5-5,-17-1 4,-13-4 2,-3-8-6,-1-12 5</inkml:trace>
    </iact:actionData>
  </iact:action>
  <iact:action type="add" startTime="87962">
    <iact:property name="dataType"/>
    <iact:actionData xml:id="d38">
      <inkml:trace xmlns:inkml="http://www.w3.org/2003/InkML" xml:id="stk38" contextRef="#ctx0" brushRef="#br0">12303 9626 0,'0'0'6,"0"0"10,0 0-14,-54 12 7,25 1 1,-21 3 0,-12 1-2,-25 8 1,-33 8 1,-16 4 2,3-4-5,34-12 3,24-13-1,22-8 1,7-4-1,9-4 0,0-5 1,-1-12-2,1-8 3,0-16-2,8-14 0,13-11-1,16-13 2,12-25-1,17-24 2,12-9-3,17 8 1,21 17 0,4 29 0,8 16 0,0 22 1,-9 24 0,-20 16-1,0 17 0,13 13 0,12 16 0,12 17 0,-4 16 0,-20 13 1,-42-1-1,-37-3 1,-38 28 2,-45 42-6,-45 25 4,-29 4-1,-1-21 0,9-37 0,46-42 1,36-28-1,34-29 0,21-22 1,7-24-2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8169">
    <iact:property name="dataType"/>
    <iact:actionData xml:id="d0">
      <inkml:trace xmlns:inkml="http://www.w3.org/2003/InkML" xml:id="stk0" contextRef="#ctx0" brushRef="#br0">3502 5597 0,'0'0'2,"0"0"-2,0 0 11,0 0-3,0 0 2,0 0-2,42-20 2,-17 7-1,8-3 1,8-1-2,-4 0 1,1 1 1,3 3 0,0 1 2,17 4-6,8-1 3,9 5 3,16 0-4,-8 0 1,-9-4 0,-8 4 1,-8-1-1,-8 1 1,0 0-1,16 0-1,12 0 2,17 0-1,13-4 4,-9-1-8,-12 1 5,-8-4 0,-9 3-1,9 1 1,8 4-2,4 0 2,0 4-1,-4-4 0,-13-1 0,-8 1 1,-4 0-1,0 0 0,9 0 1,11 4 0,14 0-2,3 4 2,-4 0-1,-12 0 0,-17-4 1,-8 0-2,4 4 3,8 1-3,25-1 2,13 4-2,0 0 2,-13 1-1,-17-5 0,-16 0 0,-4 0 1,4 0-1,17 4 0,16 1 1,17-1-1,-4-4 0,-17-4 1,-21 0-2,-12 0 2,-9 0-1,9 4 0,0 0 4,25 5-8,12-1 5,0-4 0,-8-4-1,-16-4 0,-18 0 0,-3 0 0,-4 4 1,7 0-1,18 0 0,20 4 2,20 0-3,-3-4 1,-13 0 1,-20-4-1,-18 0 1,-11-1-1,-1 5 0,5 0 1,12 0-1,21 5 0,12-5 1,0 0-1,-8 0 0,-17-5 2,-7-3 6,-10 0-16,1 0 18,8-5-19,17 1 7,16-1 3,8 1 0,-3 0 0,-13 3-1,-13 1-1,-12-4 2,-4-1 0,4-3-1,8-1 0,9 0 0,4 5 2,4 8-2,12 4 1,21 0-1</inkml:trace>
    </iact:actionData>
  </iact:action>
  <iact:action type="add" startTime="18507">
    <iact:property name="dataType"/>
    <iact:actionData xml:id="d1">
      <inkml:trace xmlns:inkml="http://www.w3.org/2003/InkML" xml:id="stk1" contextRef="#ctx0" brushRef="#br0">3825 3063 0,'0'0'2,"0"0"0,0 0 8,0 0-2,-41 34 3,-9 7-3,-4 25 2,-33 50-1,13 25 1,8 16-2,24 17 1,9 0 2,17 0 5,7 8-10,-7-16 4,-1 3-2,-8-7 0,-16-17 0,0-29 1,-1-29 0,-7-21 1,-9-21 0,8-16 0,1-12-1</inkml:trace>
    </iact:actionData>
  </iact:action>
  <iact:action type="add" startTime="18847">
    <iact:property name="dataType"/>
    <iact:actionData xml:id="d2">
      <inkml:trace xmlns:inkml="http://www.w3.org/2003/InkML" xml:id="stk2" contextRef="#ctx0" brushRef="#br0">2799 3891 0,'0'0'7,"0"0"6,66 0-8,34 0 5,73-8 0,67-8 0,0-1 4,-16-8-6,-9-8 1,-25-17-2,-16-24 3,-25-25-1</inkml:trace>
    </iact:actionData>
  </iact:action>
  <iact:action type="add" startTime="19143">
    <iact:property name="dataType"/>
    <iact:actionData xml:id="d3">
      <inkml:trace xmlns:inkml="http://www.w3.org/2003/InkML" xml:id="stk3" contextRef="#ctx0" brushRef="#br0">4264 3130 0,'-17'99'7,"1"50"2,-18 75 1,18-9 4,-1-41-7,9-50 2,0-49 1,8-26-2</inkml:trace>
    </iact:actionData>
  </iact:action>
  <iact:action type="add" startTime="19348">
    <iact:property name="dataType"/>
    <iact:actionData xml:id="d4">
      <inkml:trace xmlns:inkml="http://www.w3.org/2003/InkML" xml:id="stk4" contextRef="#ctx0" brushRef="#br0">4682 4426 0,'0'0'5,"0"0"5,0 0-1,24-46 0,9-29 1,5-32 0,-5-17-2,-17-1 3,-7 26-3,-9 8 2,-9 33-2,-11 25 2,-13 25-1,-13 24 1,-8 26 1,13 16-4,28-1 4,22-7-3,11-8 2,9-9 0,9-25-1,3-8 0</inkml:trace>
    </iact:actionData>
  </iact:action>
  <iact:action type="add" startTime="19598">
    <iact:property name="dataType"/>
    <iact:actionData xml:id="d5">
      <inkml:trace xmlns:inkml="http://www.w3.org/2003/InkML" xml:id="stk5" contextRef="#ctx0" brushRef="#br0">5559 3461 0,'0'0'6,"0"0"7,0 0-4,0 0-4,0 0 5,-54 74-1,-21 1 0,-16 8 1,4-17 0,21-16 1,21-17-3,16-17 1,8 1 0,9-9 1,8 0-1,4-8-1,4 0 1,12 0 1,13 0 1,17-8-3,12-8 2,4-1-1,-21 0 0,-4 1 0,-8 8 0,-8 8 0,-4-9 1,-5 9-2,0 0 3,-3 0-1,3 0-2,5 0 5,7-16-8</inkml:trace>
    </iact:actionData>
  </iact:action>
  <iact:action type="add" startTime="19949">
    <iact:property name="dataType"/>
    <iact:actionData xml:id="d6">
      <inkml:trace xmlns:inkml="http://www.w3.org/2003/InkML" xml:id="stk6" contextRef="#ctx0" brushRef="#br0">5993 3212 0,'0'0'6,"0"0"4,0 0-1,0 0 1,0 0-1,0 0 0,0 0 0,-37 75 2,-5 24-3,5 17 2,21-8-2,20-25 4,21 0-4,16-17 1,4-17 0,9-15 0,-4-18 0,-9-16 1,-3-8-1</inkml:trace>
    </iact:actionData>
  </iact:action>
  <iact:action type="add" startTime="20218">
    <iact:property name="dataType"/>
    <iact:actionData xml:id="d7">
      <inkml:trace xmlns:inkml="http://www.w3.org/2003/InkML" xml:id="stk7" contextRef="#ctx0" brushRef="#br0">5596 3312 0,'0'0'7,"0"0"2,0 0 0,0 0 0,0 0 1,78 58-1,38-42 0,62-16 0,46-16 2,-5-17 0,-25-9-2</inkml:trace>
    </iact:actionData>
  </iact:action>
  <iact:action type="add" startTime="30521">
    <iact:property name="dataType"/>
    <iact:actionData xml:id="d8">
      <inkml:trace xmlns:inkml="http://www.w3.org/2003/InkML" xml:id="stk8" contextRef="#ctx0" brushRef="#br0">6146 5444 0,'0'0'2,"0"0"-2,0 0 7,0 0 0,-50-41 2,30 16 0,3-17 1,-3-20-1,3-20 1,5-18-2,-1-3 3,-8-5-1,-3 13 0,3 8-1,4 12 5,9 5-9,4 8 3,4 8 1,4 13 0,4-1 0,5 1 1,8-1-1,3 1 2,9 0-4,1 7 7,7-7-9,13 0 4,16-1 1,21 1 0,17-1-1,7 9 0,5 0 0,-4 0 1,-4 16-2,-4 1 3,3 8-3,1-1 2,0-7-1,4 8 1,-5-1-1,13 1-1,17 8 2,8-8-1,-8-9 1,-13 9-2,4 8 2,1-8-1,-1-1 0,-8 1 1,-4 0-1,-4 8 0,12 0 0,13-9 1,0 9-1,-9-8 1,-16 8-1,-13 0 0,5 8 0,-5 1 1,-7-1-1,-14-8 0,-11 8 1,-18-8-1,-7 9 0,-9-9 2,-4 8 0,0-8-5,-12 8 4,0-8-1,-1 8 1,1 1-1,4 7 1,0 1-2,4-1 1,0 9 0,0 8 1,-5 9 0,1-1-1,-4 1 0,-5-1 4,1 0-8,-5 9 4,1-9 2,-5-7-3,0 7 1,1-8 0,3 8 1,-4-7-1,9 7 1,-1 5-1,5-1 0,-4 5 0,-1-1 1,-7-3-1,-5 0 1,-8 3-1,-9 5-1,-3 0 2,-5-4-1,0-5 0,5-8 1,-1-4-1,5-8 0,-1-4 1,5-4-1,0-1 0,-1-3 3,1-1-6,0 0 4,4-3-1,-9 3 0,1 1 0,-5 3 0,1 1 2,-1 3-2</inkml:trace>
    </iact:actionData>
  </iact:action>
  <iact:action type="add" startTime="39786">
    <iact:property name="dataType"/>
    <iact:actionData xml:id="d9">
      <inkml:trace xmlns:inkml="http://www.w3.org/2003/InkML" xml:id="stk9" contextRef="#ctx0" brushRef="#br0">5451 8251 0,'0'0'2,"0"0"-1,0 0 8,0 0 0,0 0 2,0 0-2,0 0-1,0 0 2,0 0 0,0 0-1,0 0 0,0 0 0,0 0 0,0 0 1,0 0-1,0 0 2,0 0-3,0 0 2,0 0-1,0 0 0,0 0 0,0 0 2,0 0-3,0 0 2,0 0-2,0 0 8,0 0-13,0 0 6,0 0 1,0 0-1,0 0 1,0 0-1,0 0 0,0 0 0,0 0 1,50-41-2,-17 41 2,8-4-1,5 4 3,7-5-5,-7 1 3,-1 4-2,-3 0 1,-9 0 2,-4 0-3,-4 0 4,-5 0-4,-3 0 1,-5 0 1,-3 0 0,-1 0 0,0 0-3,-4 0 9,0 0-14,-4 0 9,-8 0-3,-12 0 2,20 0-1,-125 13 1,34-1-1,5 1 0,11-1 1,9 0 0,12-3-1,13-1 0,8-4-1,8 0 3,8-4-4,9 0 3,8 0-1,0 0 2</inkml:trace>
    </iact:actionData>
  </iact:action>
  <iact:action type="add" startTime="41060">
    <iact:property name="dataType"/>
    <iact:actionData xml:id="d10">
      <inkml:trace xmlns:inkml="http://www.w3.org/2003/InkML" xml:id="stk10" contextRef="#ctx0" brushRef="#br0">6295 8413 0,'0'0'9,"0"0"-2,0 0 3,0 0-1,0 0 1,0 0 1,0 0-3,0 0 1,0 0 0,0 0 1,0 0-1,54 0 0,-29 0 1,12 0-1,13 0-1,7 0 2,10 0-1,-9 0 0,0 0 1,-9 0 1,-7 0-1,-5 4 3,-8-4-8,-9 0 4,1 0 0,-13 0 1,1 0-1,-5 0 0,0-4 1,-4 0-2,0 4 1,0 0 3,0 0-4,-112-21 1,38 8 0,-5 1 2,13 0-3,12 3 5,17 1-5,12 4-1,9 0 2,3 0 0,9-1 1,4 5-1,0 0 0,0 0 0</inkml:trace>
    </iact:actionData>
  </iact:action>
  <iact:action type="add" startTime="42256">
    <iact:property name="dataType"/>
    <iact:actionData xml:id="d11">
      <inkml:trace xmlns:inkml="http://www.w3.org/2003/InkML" xml:id="stk11" contextRef="#ctx0" brushRef="#br0">7540 7543 0,'0'0'6,"0"0"2,0 0 2,0 0 0,0 0-1,0 0 0,0 0 0,0 0 1,25 46-1,-21-42-1</inkml:trace>
    </iact:actionData>
  </iact:action>
  <iact:action type="add" startTime="42515">
    <iact:property name="dataType"/>
    <iact:actionData xml:id="d12">
      <inkml:trace xmlns:inkml="http://www.w3.org/2003/InkML" xml:id="stk12" contextRef="#ctx0" brushRef="#br0">7640 8156 0,'0'0'6,"0"0"3,0 0 2,0 0-3,0 0 2,0 0-1,0 0 0,-62 116 1,-54 8-1,-25 9 0,25-30 2,42-28-4</inkml:trace>
    </iact:actionData>
  </iact:action>
  <iact:action type="add" startTime="47110">
    <iact:property name="dataType"/>
    <iact:actionData xml:id="d13">
      <inkml:trace xmlns:inkml="http://www.w3.org/2003/InkML" xml:id="stk13" contextRef="#ctx0" brushRef="#br0">5410 9671 0,'0'0'2,"0"0"-1,0 0 8,0 0 3,0 0-4,0 0-1,0 0 3,0 0-1,0 0 1,0 0-1,33-41 0,-17 28 1,9 1-1,12 0 0,13-1 1,16 1-1,9 4 0,7-1 1,1 1 1,-8 0-3,-13-5 1,-8 5 1,-9 0-2,-8-1 2,-4 1-1,-8 4 1,-4 0-2,-9 4 2,1 0-1,-5 4 4</inkml:trace>
    </iact:actionData>
  </iact:action>
  <iact:action type="add" startTime="47818">
    <iact:property name="dataType"/>
    <iact:actionData xml:id="d14">
      <inkml:trace xmlns:inkml="http://www.w3.org/2003/InkML" xml:id="stk14" contextRef="#ctx0" brushRef="#br0">5505 10566 0,'0'0'7,"0"0"2,0 0 0,0 0 1,0 0-1,0 0 0,0 0 1,0 0-1,0 0 2,0 0-3,62 0 2,-4-5-2,29-3 1,16-8 1,13-5 0,4-4 0,-8 4 2,-5 9-4,-7 4 2,-18 8 0,-7 0-2,-13 0 3,-8 0-4,-5 0 4,-7-4-3,-1-5 1</inkml:trace>
    </iact:actionData>
  </iact:action>
  <iact:action type="add" startTime="50762">
    <iact:property name="dataType"/>
    <iact:actionData xml:id="d15">
      <inkml:trace xmlns:inkml="http://www.w3.org/2003/InkML" xml:id="stk15" contextRef="#ctx0" brushRef="#br0">5534 12155 0,'0'0'3,"0"0"-3,0 0 8,0 0 2,0 0 1,41-8-3,13-4 2,25-9-2,20-4 2,4 5 0,5 7 0,12 5 0,12 4-1,21 4 1,13 8-2,12 0 4,0 1-3,-9-1 2,-20 0-5,-25 5 2,-33-5 1,-29-4 1,-16-8-1</inkml:trace>
    </iact:actionData>
  </iact:action>
  <iact:action type="add" startTime="51396">
    <iact:property name="dataType"/>
    <iact:actionData xml:id="d16">
      <inkml:trace xmlns:inkml="http://www.w3.org/2003/InkML" xml:id="stk16" contextRef="#ctx0" brushRef="#br0">5315 14598 0,'0'0'7,"0"0"2,0 0 1,0 0-1,0 0 0,0 0 1,0 0-1,0 0 1,62-49-1,-25 28 0,4 0 1,5 5-2,16 3 2,16 5 0,30 0 0,16 3 1,13 1 0,3 0-4,-11 4 3,-9 4-1,-5 0 1,-24-12 1,0-17-5</inkml:trace>
    </iact:actionData>
  </iact:action>
  <iact:action type="add" startTime="74006">
    <iact:property name="dataType"/>
    <iact:actionData xml:id="d17">
      <inkml:trace xmlns:inkml="http://www.w3.org/2003/InkML" xml:id="stk17" contextRef="#ctx0" brushRef="#br0">5885 5519 0,'0'0'3,"0"0"-2,0 0 14,0 0-13,54-5 8,-17 1-1,13 0-1,12 0 2,17 0-1,16 0 0,8-5 2,1-3-3,-9 0 3,-21-1-2,-16 5 1,-12 0-1,-13 3 1,-4 1-1,-8 0 0,-5 0 0,-3 0 0,-1 4 0,-4 0 1,1 0-1,-1 0 0,0 0 1,0 0-1,1 0 0,3 0 1,1 0-2,-1 0 3,4 0-2,-11 0 0,3 0 0,0 0 2,-4 0-4,0 0 8,1 0-10,-1 0 4,0 0 0,0 0 0,0 0 0,-4 0 2,0 0-4,0 0 3,0 0-1,0 0 0,0 0 2,0 0-3,0 0 3,-107 4 2,40 0-7,-20 4 2,-4 1 2,9-5-1,11 0 0,9 0 0,13 0 0,7 0 1,9-4-1,4 0 1,9 0-2,3 0 1,5 0 2,7 0-3,1 0 1,4 0 1,0 0-2,0 0 3,0 0-3,95 0 2,-20-4-1,12-4 0,0-4 1,-17 3 0,-16-3-1,-9 4 0,-7 4-1,-5-1 2,-4 1-1,0 0 1,4 0-1,8 0 1</inkml:trace>
    </iact:actionData>
  </iact:action>
  <iact:action type="add" startTime="75121">
    <iact:property name="dataType"/>
    <iact:actionData xml:id="d18">
      <inkml:trace xmlns:inkml="http://www.w3.org/2003/InkML" xml:id="stk18" contextRef="#ctx0" brushRef="#br0">8045 5370 0,'0'0'1,"0"0"7,42-13 2,7-3 0,13-5-2,4 0 2,5 0-2,-1 1 2,5-1 0,24-4 3,8-12-2,13-17-4</inkml:trace>
    </iact:actionData>
  </iact:action>
  <iact:action type="add" startTime="75494">
    <iact:property name="dataType"/>
    <iact:actionData xml:id="d19">
      <inkml:trace xmlns:inkml="http://www.w3.org/2003/InkML" xml:id="stk19" contextRef="#ctx0" brushRef="#br0">9899 5291 0,'0'0'6,"82"-33"4,55-29-2</inkml:trace>
    </iact:actionData>
  </iact:action>
  <iact:action type="add" startTime="79644">
    <iact:property name="dataType"/>
    <iact:actionData xml:id="d20">
      <inkml:trace xmlns:inkml="http://www.w3.org/2003/InkML" xml:id="stk20" contextRef="#ctx0" brushRef="#br0">4934 5370 0,'0'0'2,"0"0"0,0 0 7,0 0 1,0 0 0,-54-25-1,17 16-1,-25 1 3,-25 0-3,-17 0 2,1 3 1,20 1-3,9 0 1,-1 4 1,1 0-1,-17 0 0,-4 0 0,-9-8 1,5-5-1,16-7 1,25-9 0,0-8-1,17-5 0,8-8 2,8 1-3,0-5 1,9 4 1,-1 1-1,17-1 0,0-4 3,8-8-4,9-17-1,33-28 3,32-22-1,18 1 0,16-5 10,-34 42-19,-7 25 9,-17 25 0,8-1 2,17 17-3,8 1 1,8-1 0,0 0 1,-8 17-1,-20-1 1,-9 9-1,8 9 0,13 7 1,12 9-3,17-8 4,-13 7-3,-12-7 2,-13 8 0,-16 8-1,-8 0-1,-13 0 1,-4 17 1,-8 0-1,-8-1 0,-5 1 1,-8 0-1,-4-1 2,-4 1-4,-4-4 3,-5 3 0,-3 1-2,-13 8 2,-25 12-2,-25 9 2,-16 0 0,-4-5-2,8-8 2,12-4 0,9-4-2,0 0 2</inkml:trace>
    </iact:actionData>
  </iact:action>
  <iact:action type="add" startTime="123007">
    <iact:property name="dataType"/>
    <iact:actionData xml:id="d21">
      <inkml:trace xmlns:inkml="http://www.w3.org/2003/InkML" xml:id="stk21" contextRef="#ctx0" brushRef="#br0">18306 505 0,'0'0'3,"0"0"-1,0 0 7,0 0 0,0 0 1,0 0-2,0 0 2,0 0 0,0 0-1,-13 58 0,5-34 1,-4 18-1,-9 16 0,0 8 2,1 9-3,-5 7 1,-4 18 2,-8 16-2,-5 8 0,5-16 0,12-26 0,9-24 1,7-8-1,1 0 2,0-9-4,4 1 3,0-1 2,-1-8-6,1-8 5,4-9-1,-8 1-2,8 0 0,-4-9 2,4-8-1,-4 0 0,0 0 1,-5-8-1</inkml:trace>
    </iact:actionData>
  </iact:action>
  <iact:action type="add" startTime="123488">
    <iact:property name="dataType"/>
    <iact:actionData xml:id="d22">
      <inkml:trace xmlns:inkml="http://www.w3.org/2003/InkML" xml:id="stk22" contextRef="#ctx0" brushRef="#br0">18087 778 0,'0'0'5,"0"0"5,66-50-1,-12 25 2,-1 1-2,5-1 0,4 8 0,9-8 0,7 0 2,1 1-3,-9 7 1,-12 1 0,-12 7 1,-9 9-1,-4 0 0,0 9 1,8 7 0,5 9-1,4 0-1,-1 8 2,-3 0-1,-5 0 1,-4 0-1,1 0 0,-5-8 1,-4 8-1,0-8 0,-5 0 2,-3 0-3,-4 0 1,-1-9 0,-3 9 0,-1 0 1,-4 0-1,-4 8 0,-4-8 1,-4 16-2,-4 1 2,-9 7-1,-7 1 0,-5-9 1,-4 1 2,-5-9-7,-7 8 6,-1-8-2,-7 9 0,-1-9 1,4 0-1,0 0 0,5-8 0,-1-8 0,1 7 2,-1-7-3,-3 8 1,-1-9 0,-4 1 1,-4 8 0,9-9-1,-1-7 0,5 7 0,7-8 0,-3 9 1,4-9-1,4 9 0,0-1 0,4-7 1,0 7-2,4-7 2,8-1 0,-3-8-1,3 0 1,-12 0-1,-21-25 1</inkml:trace>
    </iact:actionData>
  </iact:action>
  <iact:action type="add" startTime="125208">
    <iact:property name="dataType"/>
    <iact:actionData xml:id="d23">
      <inkml:trace xmlns:inkml="http://www.w3.org/2003/InkML" xml:id="stk23" contextRef="#ctx0" brushRef="#br0">17698 2409 0,'0'0'6,"0"0"5,0 0-2,0 0 0,0 0 0,0 0 1,0 0-1,0 0 0,0 0 0,0 0 0,0 0 1,0 0-1,0 0 0,0 0 1,0 0-1,0 0 1,0 0-1,0 0 0,0 0 0,0 0 1,0 0-1,0 0 0,-42 17 1,38-17-1,-4 8 0,0 0 1,-5 9-1,1-1 1,-5 1-1,-4 16 2,-20 9 8,-9 16-18,-16-1 6,-4 1 5,0-8-6,8-8 2,8-9 2,4 0 0,0 0-2,1 0 2,-1 8-2,5 1 3,7-9-2,5 8 0,0-8-1,0 9 3,0-9-3,0 8 2,-4-7-1,-1 7 0,1-8 0,4-8 2,0 0-2,8-9 0,5 1 0,3-9 0,5 0 0,-1-8 0,5 0 0,0-16 0</inkml:trace>
    </iact:actionData>
  </iact:action>
  <iact:action type="add" startTime="126098">
    <iact:property name="dataType"/>
    <iact:actionData xml:id="d24">
      <inkml:trace xmlns:inkml="http://www.w3.org/2003/InkML" xml:id="stk24" contextRef="#ctx0" brushRef="#br0">19125 2103 0,'0'0'6,"0"0"3,0 0 1,0 0-1,37 50 1,-16-34-1,-9 1 0,5-1 0,-5-8 1,1 1-1,3-1 1,-3 0-1,3 1 1,1 7 1,8-8-1,-5 9-2,5-9 0,4 9 0,4-9 4,0 9-4,-4-9 1,-4 9 3,-4-9 0,-1 0-4,1 0 2,0 1-5,4-1 4,8 9 1,8 7 9,9 1-19,12 8 8,0 0 2,0 1 0,-4-10-1,-9-7 1,1 0-2,-13-1 4,5-8-3,-1 9 1,0 8 0,9 0-1,8-1-3,4 10 3,13 7 0,-1-8 0,-4 0 2,-3-8-2,-9 0 0,-13-9 1,-12 1 1,-4-9 0,-12 1-4,-5-1 0,-4-8 2,-8 0 1,0 0-2</inkml:trace>
    </iact:actionData>
  </iact:action>
  <iact:action type="add" startTime="126961">
    <iact:property name="dataType"/>
    <iact:actionData xml:id="d25">
      <inkml:trace xmlns:inkml="http://www.w3.org/2003/InkML" xml:id="stk25" contextRef="#ctx0" brushRef="#br0">15281 3925 0,'0'0'5,"0"0"5,0 0 1,0 0-4,0 0 3,0 0-1,71 16 1,-34-8 0,13 1-2,-1-1 2,13-8 0,9 0-2,3-8 2,1 8 1,-5-9-3,-4 1 2,-4 8 9,4-8-19,9 8 9,8 0 1,12 8-2,0-8 1,-12 8 0,-17-8 1,-8 0-1,-4-8 0,4 8 0,-1-8 1,10 8 0,-1 0-1,-4 0 9,-8 0-18,-13 0 9,-12 0 0,-8 0 0,-9 0 2,-4 0-3,-8 0 1,0 0 0,0 0 0</inkml:trace>
    </iact:actionData>
  </iact:action>
  <iact:action type="add" startTime="127451">
    <iact:property name="dataType"/>
    <iact:actionData xml:id="d26">
      <inkml:trace xmlns:inkml="http://www.w3.org/2003/InkML" xml:id="stk26" contextRef="#ctx0" brushRef="#br0">16270 4007 0,'0'0'7,"0"0"2,0 0 0,0 0 1,0 0-1,0 0 0,0 0 1,0 50-1,0-25 1,0 0-1,0 8 1,-4 8-2,0 1 2,0 16-1,0 16 0,4 9 1,0 20 2,0 5-4,-4-9 1,-1-7 0,1-14 12,0-7-21,0-13 6,0-13 4,4-8-1,0-8 1,4-12-1,0-13 0</inkml:trace>
    </iact:actionData>
  </iact:action>
  <iact:action type="add" startTime="128146">
    <iact:property name="dataType"/>
    <iact:actionData xml:id="d27">
      <inkml:trace xmlns:inkml="http://www.w3.org/2003/InkML" xml:id="stk27" contextRef="#ctx0" brushRef="#br0">20399 3651 0,'0'0'6,"0"0"3,0 0 0,0 0 1,0 0-1,0 0 1,0 50-2,0-17 2,0 33-1,0 25 1,-4 17-1,0 16 1,-4 1-1,-1-10 0,5-19 1,4-9-1,0-17 0,0-16 1,0-13-2,0-8 2,0-8-1,0-8 1,0-5-2,0 1 3,0-5-4,0 0 4,0 0-2,0-3 0,0-1 0,4 0 1,1 4-1,3 0 1,13 5 0,16-1-2,25-3 2,25-9-2,20-9 2,13 5 0,9 0-2,11 0 2,-3 0-1,-17-9 1,-29 1-2,-25-1 2,-25 5 0,-12 4-3,-4 0 4,-17 0-3,-3-5 1</inkml:trace>
    </iact:actionData>
  </iact:action>
  <iact:action type="add" startTime="129237">
    <iact:property name="dataType"/>
    <iact:actionData xml:id="d28">
      <inkml:trace xmlns:inkml="http://www.w3.org/2003/InkML" xml:id="stk28" contextRef="#ctx0" brushRef="#br0">16266 5606 0,'0'0'6,"0"0"5,0 0-3,0 0 2,0 0-1,0 0 1,0 0-1,0 0 1,33 45-1,-29-41-1,0 0 2,1 0-1,-1 1 1,0 3-1,0 4 1,4 13-1,9 29 0,-9 41 0,9 34 0,-1-1 2,-3-20 0,3-21 0,1-9-4,-5-7 4,1-13-3,-5-9 1,-4-12-1,-4-12 2,-4-8 0,-4-5-2</inkml:trace>
    </iact:actionData>
  </iact:action>
  <iact:action type="add" startTime="129848">
    <iact:property name="dataType"/>
    <iact:actionData xml:id="d29">
      <inkml:trace xmlns:inkml="http://www.w3.org/2003/InkML" xml:id="stk29" contextRef="#ctx0" brushRef="#br0">16279 7634 0,'0'0'7,"0"0"4,0 0-4,0 0 2,0 0 1,0 0-1,0 0 1,12 42-1,-4-13 1,0 4-1,5 8 1,-1 9-2,5 12 2,4 8-2,3 1 3,1-5 2,-4-8-7,0-8 3,-5-13 0,-3-12 0,-5-9 2,-4-3-3,0-9 0,0-4 4,0-4-4,-4-9 1,0-12-1,-4-12 2,0-4-1,8-5 1,13-16-1,20-21 0,25-24 1,17-13-1,3 4 1,-7 20-2,-13 26 1,-12 25 1,-9 20-1,-8 16 0,0 14 0,9 11 1,3 17-1,5 9 4,-9-1-8,-8-8 6,-12-12-3,-5-9 2</inkml:trace>
    </iact:actionData>
  </iact:action>
  <iact:action type="add" startTime="130425">
    <iact:property name="dataType"/>
    <iact:actionData xml:id="d30">
      <inkml:trace xmlns:inkml="http://www.w3.org/2003/InkML" xml:id="stk30" contextRef="#ctx0" brushRef="#br0">17176 8077 0,'0'0'5,"0"0"4,46 0 4,12 0-8,16-8 4,1-4 2,-9-5-3,-16 5 2,-17-1-1,-9 5 1,-7 0-1,-9-1 1,-4-3-1,-4 12-1,0 0 2,-45-95 0,-1 62-1,-12 12 0,1 17 0,-6 12 1,1 17-1,13 16 1,16 13-2,20 8 2,26 9-1,28 11 1,34-3-1,16-17 1,12-20 2,0-22 2,-3-16-12,3-12 9,-8-4-3,-20-1 1,-21 1 11,-13 4-20,-20-1 17,-5 1-17,-8 0 9,-3-1 1,-5 1-2,0 8 1,0 0 0,0 0 0,0 0 3,-87-12-4,54 32 2,4 9-1,4 0 5,12-4-8,13-4 12,9-4-18,7-5 8,9-8 2,8-16 1,21-26-1,16-49-2,5-57 4,7-55-8,-15-12 6,-5 8 1,-8 21 1,-9 28-8,-8 30 11,-12 25-11,-8 28 5,-9 26 0,-4 16 0,-4 8 0,0 9 1,0 8-1,0 4 0,0 0 1,-50 111 0,9 30-2,-9 37 1,9 21 0,12-4 1,8-17-1,9-21 0,8-16 1,8-17-1,8-25 0,9-12 1,12-8-1,17-5 0,12 1 1,12-5-1,1-12 0,-13-16 0,-8-22 0,-17-20 6,4-20-11</inkml:trace>
    </iact:actionData>
  </iact:action>
  <iact:action type="add" startTime="131794">
    <iact:property name="dataType"/>
    <iact:actionData xml:id="d31">
      <inkml:trace xmlns:inkml="http://www.w3.org/2003/InkML" xml:id="stk31" contextRef="#ctx0" brushRef="#br0">18438 7982 0,'0'0'6,"0"0"3,0 0 1,0 0-1,0 0 1,0 0-1,0 0 0,0 0 0,0 0 1,0 0-1,0 0 1,0 0 0,-54-21 0,34 21-2,-13 9 2,-17 7-2,-8 17 2,4 13-1,-4 8 0,13 4 0,8-9 2,12-7-2,12-9 0,13-17 0,13-7 1,16-9 1,25-17-3,20-12 1</inkml:trace>
    </iact:actionData>
  </iact:action>
  <iact:action type="add" startTime="132137">
    <iact:property name="dataType"/>
    <iact:actionData xml:id="d32">
      <inkml:trace xmlns:inkml="http://www.w3.org/2003/InkML" xml:id="stk32" contextRef="#ctx0" brushRef="#br0">18455 7643 0,'0'0'9,"0"0"-2,0 0 2,0 0 1,-9 66-1,1 0 1,0 25-1,0 17 0,4 4 0,4-5 2,4-7-3,0-9 2</inkml:trace>
    </iact:actionData>
  </iact:action>
  <iact:action type="add" startTime="133405">
    <iact:property name="dataType"/>
    <iact:actionData xml:id="d33">
      <inkml:trace xmlns:inkml="http://www.w3.org/2003/InkML" xml:id="stk33" contextRef="#ctx0" brushRef="#br0">21094 5370 0,'0'0'5,"0"0"6,0 0-2,0 0-1,0 0 3,0 0-3,-41 70 1,-9 33 0,-32 67 1,-14 25 1,5-5 0,9-12-1,11-29-1,22-33 0,16-25 1,12-29-1,13-20 0,4-21 0,8-13 0</inkml:trace>
    </iact:actionData>
  </iact:action>
  <iact:action type="add" startTime="133719">
    <iact:property name="dataType"/>
    <iact:actionData xml:id="d34">
      <inkml:trace xmlns:inkml="http://www.w3.org/2003/InkML" xml:id="stk34" contextRef="#ctx0" brushRef="#br0">22406 5299 0,'0'0'6,"41"42"4,17 24 2,37 66-5,9 46 4,-21 13 0,-13 3-2,-12-28 1,-9-29-2,-3-26 2,-9-24-1,-8-20 0,-12-26 1,-5-20-1,-8-9-1</inkml:trace>
    </iact:actionData>
  </iact:action>
  <iact:action type="add" startTime="134145">
    <iact:property name="dataType"/>
    <iact:actionData xml:id="d35">
      <inkml:trace xmlns:inkml="http://www.w3.org/2003/InkML" xml:id="stk35" contextRef="#ctx0" brushRef="#br0">19969 7270 0,'0'0'1,"0"0"6,33 41 1,-4 30 0,4 45 3,-4 29-2,-12 24 1,-5-3 1,-8-13-3,0-12 1,5-33 1,3-22-1,13-7 2,4-17-1,12-8-2,17-4 2,17-9-2,24-4 1,4-12 1,-3-12-1,-9-17 0,8-30 0,21-57-1</inkml:trace>
    </iact:actionData>
  </iact:action>
  <iact:action type="add" startTime="134571">
    <iact:property name="dataType"/>
    <iact:actionData xml:id="d36">
      <inkml:trace xmlns:inkml="http://www.w3.org/2003/InkML" xml:id="stk36" contextRef="#ctx0" brushRef="#br0">21967 6235 0,'0'0'6,"0"0"3,0 0 1,29 91-1,-12 12 1,-5 38-1,-12 21 0,-12-1 2,-1-8-2,9-20 1,4-30 0,4-28 0</inkml:trace>
    </iact:actionData>
  </iact:action>
  <iact:action type="add" startTime="134838">
    <iact:property name="dataType"/>
    <iact:actionData xml:id="d37">
      <inkml:trace xmlns:inkml="http://www.w3.org/2003/InkML" xml:id="stk37" contextRef="#ctx0" brushRef="#br0">21976 9257 0,'0'0'8,"0"0"1,0 0 1,0 0-1,-21 104 0,-37 24 1,-50 34-2,-36-1 4</inkml:trace>
    </iact:actionData>
  </iact:action>
  <iact:action type="add" startTime="135227">
    <iact:property name="dataType"/>
    <iact:actionData xml:id="d38">
      <inkml:trace xmlns:inkml="http://www.w3.org/2003/InkML" xml:id="stk38" contextRef="#ctx0" brushRef="#br0">23337 8595 0,'0'0'8,"0"0"0,16-50 2,9-53 0,8-59-2,-8 21 4,-8 42-3,-17 37 1,0 21-1,-17 16 0,1 21 0,16 4-1,-83 66 1,4 50 2,5 33-3,28 0 4,17-25-5,25-29 2,8-24 0,5-22 1,3-11-1,0-14 1,5-7-1,4-13 0,-21-4 0,62-45 1,-17-38-2</inkml:trace>
    </iact:actionData>
  </iact:action>
  <iact:action type="add" startTime="135839">
    <iact:property name="dataType"/>
    <iact:actionData xml:id="d39">
      <inkml:trace xmlns:inkml="http://www.w3.org/2003/InkML" xml:id="stk39" contextRef="#ctx0" brushRef="#br0">23498 7522 0,'0'0'6,"0"0"3,0 0 1,4 54 0,0 17-1,-4 57 0,-8 50 0,-13 37 2,1 13 0,3-29-2,5-29 1,12-34-3,4-41 6,4-24-7,9-34 6,-1-29-5</inkml:trace>
    </iact:actionData>
  </iact:action>
  <iact:action type="add" startTime="136311">
    <iact:property name="dataType"/>
    <iact:actionData xml:id="d40">
      <inkml:trace xmlns:inkml="http://www.w3.org/2003/InkML" xml:id="stk40" contextRef="#ctx0" brushRef="#br0">22716 7912 0,'0'0'6,"0"0"3,0 0 0,0 0 1,37 74-1,-16 17 1,0 38-1,-5 20 1,-3-4-1,-5-13 0,-4-12 1,-4-29-1,0-37 0,-4-33 1,0-21-2</inkml:trace>
    </iact:actionData>
  </iact:action>
  <iact:action type="add" startTime="136571">
    <iact:property name="dataType"/>
    <iact:actionData xml:id="d41">
      <inkml:trace xmlns:inkml="http://www.w3.org/2003/InkML" xml:id="stk41" contextRef="#ctx0" brushRef="#br0">22869 7398 0,'0'0'7,"0"0"2,0 0-1</inkml:trace>
    </iact:actionData>
  </iact:action>
  <iact:action type="add" startTime="137146">
    <iact:property name="dataType"/>
    <iact:actionData xml:id="d42">
      <inkml:trace xmlns:inkml="http://www.w3.org/2003/InkML" xml:id="stk42" contextRef="#ctx0" brushRef="#br0">19506 9299 0,'0'0'5,"0"0"6,0 0-4,0 0 2,0 0 0,0 0 1,0 0-2,0 0 2,41 8-1,-8-4 1,25 9-1,37 3 0,38 5 2,24-1-1,17-3 2,-9-5-4,-12 1 1,-20 3 1,-30 1-3,-20-9 4,-25-4 1,-9-4-3,-11 0 3,-5 0-8,-9 0 4,-7 0 1,4 0 0,-5-4 1</inkml:trace>
    </iact:actionData>
  </iact:action>
  <iact:action type="add" startTime="138318">
    <iact:property name="dataType"/>
    <iact:actionData xml:id="d43">
      <inkml:trace xmlns:inkml="http://www.w3.org/2003/InkML" xml:id="stk43" contextRef="#ctx0" brushRef="#br0">22633 9680 0,'0'0'10,"0"0"-1,0 0-3,0 0 5,0 0-2,0 0-1,0 0 2,0 0-1,0 0 1,0 0-2,0 0 2,50-29-1,-4 16 0,24 1 0,13-5 2,16-8-3,21-8 3,12 4 0,1 9-2,-17 11 2,-13 5-4,-8-4 4,0-9-4,-8 1 4,-12 3-2,-17 1 1,-13 4-2,-12 3 1,-12 1 1,-4 0-2,-9 0 2,0-4-3,0-9 3</inkml:trace>
    </iact:actionData>
  </iact:action>
  <iact:action type="add" startTime="140667">
    <iact:property name="dataType"/>
    <iact:actionData xml:id="d44">
      <inkml:trace xmlns:inkml="http://www.w3.org/2003/InkML" xml:id="stk44" contextRef="#ctx0" brushRef="#br0">20590 6810 0,'0'0'6,"0"0"4,0 0 1,0 0-4</inkml:trace>
    </iact:actionData>
  </iact:action>
  <iact:action type="add" startTime="140749">
    <iact:property name="dataType"/>
    <iact:actionData xml:id="d45">
      <inkml:trace xmlns:inkml="http://www.w3.org/2003/InkML" xml:id="stk45" contextRef="#ctx0" brushRef="#br0">19874 6922 0,'-25'71'8,"-29"36"0</inkml:trace>
    </iact:actionData>
  </iact:action>
  <iact:action type="add" startTime="159242">
    <iact:property name="dataType"/>
    <iact:actionData xml:id="d46">
      <inkml:trace xmlns:inkml="http://www.w3.org/2003/InkML" xml:id="stk46" contextRef="#ctx0" brushRef="#br0">23138 9551 0,'0'0'2,"0"0"-2,0 0 9,0 0 0,0 0 2,0 0-3,0 0 1,0 0 1,0 0-1,0 0 1,0 0-1,0 0 0,-54-4 0,38 0 1,-13 0-2,0 0 2,0 0-1,0-1 1,0 1-1,4 0 0,0 0 1,1 0-2,-1 0 2,0 0-1,-4-1 1,-4 1-1,-4-4 1,-1 0 2,1 4 0,0-1-7,4 1 3,4 0 2,4 0-1,4 0 0,1 0 0,3 0 1,1-1-1,3-3 0,1 0 0,-1 0 1,-3-5-1,3 1 0,1-9 0,0-4 1,3-8-1,5-12 0,0-18 1,-4-19-1,-1-14 1,-3-7-1,4-1 0,4 5 0,-5 4 0,1 8 1,-8 4 0,-1 0-2,-12 9 1,8 12 1,5 4-1,12 8 0,-5 0 0,18-8 1,3-16 0,9-5-1,4-8 0,-5 9 2,-7 11-4,-1 5 2,-4 4 1,1 4-1,-1-8 1,4 8-1,-8 1 2,5 3-2,-5 4 0,4 5 1,0 4 0,1 4-1,-1 8 1,0 4-1,5 0 3,-9 5-9,4-1 6,0 5 1,5-1 0,-1 1-2,5 4 2,3-1-1,9 5 1,13 4-1,7 0 0,9 0 2,4 0-4,5 0 3,-1-4-1,-12 4 1,3 0-2,6 4 11,-1 5-19,16-1 9,-3 4 0,-1-3 0,-3-1 2,-9-4-3,-13-4 2,-7 0-1,-5 0 0,-4-4 1,-8 0 0,0 0-2,-1-1 1,1 5 2,0 0-4,-4 0 3,-1 0-1,1 0 1,-4 0-1,-1 5 0,1-1 2,-5 0-3,1 0 2,3 0-1,1 4-1,-1 1 1,1 3 2,-1 1-3,5-1 2,0 9 1,-1-1-2,5 13 1,0 13-2,4 24 1,0 21 1,-4 17 0,-5-4 1,-3-22-2,-9-15-1,5-5 4,-1 4-5,1 4-1,3 13 5,-4 12-3,-3 1 1,-5-14 0,-4-7 1,0-13-1,0-8 0,0 4 1,4 12-2,0 13 2,4 21 1,1-5-3,-5-16 0,0-13 2,-4-20-1,0-13 2,0-8-3,0-8 1,0-5 1,0 1-2,0-5 1,0 1 1,0-5-1,0 0 2,0 1-3,0-1 1,0 0 0,-4-4 1,0 0 0,0 5-1,-5-1-1,-7 4 3,-17 5-2,-25 8-1,-25 8 2,-12-4-1,-13-8 1,-3-1-2,-9 1 2,12 4-2,5 0 2,20-5 0,12-3 0,5-9-1</inkml:trace>
    </iact:actionData>
  </iact:action>
  <iact:action type="add" startTime="162422">
    <iact:property name="dataType"/>
    <iact:actionData xml:id="d47">
      <inkml:trace xmlns:inkml="http://www.w3.org/2003/InkML" xml:id="stk47" contextRef="#ctx0" brushRef="#br0">20337 9816 0,'0'0'7,"0"0"8,0 0-12,0 0 6,-41 25 0,-9 12 1,-28 25-1,-30 25 0,-24 25 1,-34 29 0,-8 8-1,13-8 0,29-21 1,41-25-1,37-20 0,29-30 1,21-24-2</inkml:trace>
    </iact:actionData>
  </iact:action>
  <iact:action type="add" startTime="162709">
    <iact:property name="dataType"/>
    <iact:actionData xml:id="d48">
      <inkml:trace xmlns:inkml="http://www.w3.org/2003/InkML" xml:id="stk48" contextRef="#ctx0" brushRef="#br0">21161 9878 0,'0'0'6,"0"0"3,0 0 1,0 0 1,33 46-3,0-13 1,12 17 1,9 12-1,0 12 1,4 9-1,-4 4 0,-5-8 3,-3-5-3,-1-8 2,5-3-3,0-10 2,-1-7 1</inkml:trace>
    </iact:actionData>
  </iact:action>
  <iact:action type="add" startTime="163080">
    <iact:property name="dataType"/>
    <iact:actionData xml:id="d49">
      <inkml:trace xmlns:inkml="http://www.w3.org/2003/InkML" xml:id="stk49" contextRef="#ctx0" brushRef="#br0">19075 10864 0,'0'0'6,"0"0"3,-16 70 2,12 29-3,4 51 2,0 19 0,0-3 2,0-30-5,4-28 4,8-25-3,17-17 2,21-12-1,41-8 0,33-22 1,58-28-1,54-21 3,20-20 4</inkml:trace>
    </iact:actionData>
  </iact:action>
  <iact:action type="add" startTime="163441">
    <iact:property name="dataType"/>
    <iact:actionData xml:id="d50">
      <inkml:trace xmlns:inkml="http://www.w3.org/2003/InkML" xml:id="stk50" contextRef="#ctx0" brushRef="#br0">20896 10446 0,'0'0'5,"0"0"4,0 0 2,0 0-1,-17 70 1,1-4-5,-17 13 4,4 8-1,-4-9 0,-5-7 1</inkml:trace>
    </iact:actionData>
  </iact:action>
  <iact:action type="add" startTime="164244">
    <iact:property name="dataType"/>
    <iact:actionData xml:id="d51">
      <inkml:trace xmlns:inkml="http://www.w3.org/2003/InkML" xml:id="stk51" contextRef="#ctx0" brushRef="#br0">21152 9820 0,'0'0'7,"0"0"1,0 0 3,0 0-3,0 0 2,-4 83-1,8 17 0,0 49 1,1 24 1,-5-7-3,-5-9 2,-3-28-1,4-26 0,-4-24 0,4-21 1,4-17-1,12-12 0,-4-12 0,9-9 0</inkml:trace>
    </iact:actionData>
  </iact:action>
  <iact:action type="add" startTime="164642">
    <iact:property name="dataType"/>
    <iact:actionData xml:id="d52">
      <inkml:trace xmlns:inkml="http://www.w3.org/2003/InkML" xml:id="stk52" contextRef="#ctx0" brushRef="#br0">21239 12073 0,'0'0'8,"0"0"5,-37 66-9,12 8 5</inkml:trace>
    </iact:actionData>
  </iact:action>
  <iact:action type="add" startTime="164985">
    <iact:property name="dataType"/>
    <iact:actionData xml:id="d53">
      <inkml:trace xmlns:inkml="http://www.w3.org/2003/InkML" xml:id="stk53" contextRef="#ctx0" brushRef="#br0">22104 11493 0,'0'0'5,"0"0"6,0 0-3,0 0 1,0 0 0,0 0 0,4 70 0,-4 26 2,0 24-3,0-9 2,0-32 0,4-25 2</inkml:trace>
    </iact:actionData>
  </iact:action>
  <iact:action type="add" startTime="165223">
    <iact:property name="dataType"/>
    <iact:actionData xml:id="d54">
      <inkml:trace xmlns:inkml="http://www.w3.org/2003/InkML" xml:id="stk54" contextRef="#ctx0" brushRef="#br0">22311 11133 0,'0'0'7,"0"0"3,0 0 0,87 4-2</inkml:trace>
    </iact:actionData>
  </iact:action>
  <iact:action type="add" startTime="165352">
    <iact:property name="dataType"/>
    <iact:actionData xml:id="d55">
      <inkml:trace xmlns:inkml="http://www.w3.org/2003/InkML" xml:id="stk55" contextRef="#ctx0" brushRef="#br0">23374 11224 0,'0'0'8,"0"0"1,-50 50 2,-12-1-2,-25 13 0,-16 9 0,0 7 1,12 5-1,16 4-1,9 8 3,20 5-1,17-5-1,17-16-1,12-21 2,8-13 0,17-16-1,16-21 0,34-28 1,57-51-2,38-57 3,-17-38-3,-29-3 1,-33 7 0,-25 9 1,-24 20 0,-17 30-1,-13 28 0,-4 26 0,-4 16 0,-4 12 1,0 9-1,0 12-1,0 0 2,-24 91 0,-26 116-1,-12 91 4,16 16-8,22-49 5,19-78-1,10-63 0,3-50 0</inkml:trace>
    </iact:actionData>
  </iact:action>
  <iact:action type="add" startTime="166077">
    <iact:property name="dataType"/>
    <iact:actionData xml:id="d56">
      <inkml:trace xmlns:inkml="http://www.w3.org/2003/InkML" xml:id="stk56" contextRef="#ctx0" brushRef="#br0">20213 12433 0,'0'0'6,"0"0"3,0 0 0,0 0 0,0 0 1,0 0-1,0 0 1,13 45-1,-5 42 0,4 62 0,1 34 2,-1-10 0,-8-32-3,-4-41 1</inkml:trace>
    </iact:actionData>
  </iact:action>
  <iact:action type="add" startTime="166474">
    <iact:property name="dataType"/>
    <iact:actionData xml:id="d57">
      <inkml:trace xmlns:inkml="http://www.w3.org/2003/InkML" xml:id="stk57" contextRef="#ctx0" brushRef="#br0">19667 14727 0,'0'0'6,"-8"87"10,12 16-13,12 42 5,13-4 3,-12-34-1,-1-36-2,-3-26 3,-5-24-1,0-21-4,-8 0 3</inkml:trace>
    </iact:actionData>
  </iact:action>
  <iact:action type="add" startTime="166667">
    <iact:property name="dataType"/>
    <iact:actionData xml:id="d58">
      <inkml:trace xmlns:inkml="http://www.w3.org/2003/InkML" xml:id="stk58" contextRef="#ctx0" brushRef="#br0">19804 13787 0,'0'0'7,"0"0"3,0 0-1,0 0 1,91 41 0,37 5-2</inkml:trace>
    </iact:actionData>
  </iact:action>
  <iact:action type="add" startTime="166814">
    <iact:property name="dataType"/>
    <iact:actionData xml:id="d59">
      <inkml:trace xmlns:inkml="http://www.w3.org/2003/InkML" xml:id="stk59" contextRef="#ctx0" brushRef="#br0">20635 14246 0,'0'0'8,"0"0"2,0 0 0,0 0-1,0 0 0,0 0 0,-41 21 1,4 25 1,-34 49-3,-24 58 2,12 25-1,25-21 1,34-37-1,19-41 0,18-25 1,12-29-2,8-21 2,21-37-1,41-75 0,29-91 0,0-66 1,-21-29-1,-16 21 1,-25 37-1,-16 46 0,-9 53 3,-16 46-4,-5 29 1,-3 25 0,-13 16 0,0 17 0,0 4 0,-25 83 0,-33 140 0,-41 195 1,3 79-1,30-66 1,29-88-1,33-86 0,20-71 0,18-41 7,19-37-13,18-50 6</inkml:trace>
    </iact:actionData>
  </iact:action>
  <iact:action type="add" startTime="169627">
    <iact:property name="dataType"/>
    <iact:actionData xml:id="d60">
      <inkml:trace xmlns:inkml="http://www.w3.org/2003/InkML" xml:id="stk60" contextRef="#ctx0" brushRef="#br0">19129 16805 0,'0'0'5,"66"-29"4,100-45 0,136-42 3,83-21-4,-30 25 1,-40 25 0,-46 21 0,-66 20 1,-38 13-1,-33 8 1</inkml:trace>
    </iact:actionData>
  </iact:action>
  <iact:action type="add" startTime="170098">
    <iact:property name="dataType"/>
    <iact:actionData xml:id="d61">
      <inkml:trace xmlns:inkml="http://www.w3.org/2003/InkML" xml:id="stk61" contextRef="#ctx0" brushRef="#br0">22555 12681 0,'0'0'7,"74"13"2,121-26 0,231-70 2</inkml:trace>
    </iact:actionData>
  </iact:action>
  <iact:action type="add" startTime="178387">
    <iact:property name="dataType"/>
    <iact:actionData xml:id="d62">
      <inkml:trace xmlns:inkml="http://www.w3.org/2003/InkML" xml:id="stk62" contextRef="#ctx0" brushRef="#br0">10734 13319 0,'0'0'3,"0"0"-3,0 0 8,0 0 1,0 0 1,0 0-1,50-17 1,-29 9-2,-1 0 2,1-1-1,-4 1 1,-1 0-1,1 4 0,-1 0 1,1 0-1,-1-1 1,5-3-2,4 0 2,4-5-1,8-3 0,5-5 1,-1 0 0,-4 5 0,-4 3-1,-4 1 0,0 4 0,0 4 0,0-1 1,0 5-1,8 0 0,5 0 1,3 0-1,1 0 0,-1 0 0,-3 0 1,-1-4 0,0 0-2,1 0 2,7-4-1,5-1 1,0 1-1,0 4 0,-5 4 0,1 0-1,0 4 2,3 0 1,-3 0-3,4 1 1,-4-5 3,3-5-6,1 1 5,0-4-3,4 0 2,-4-1-1,-5 1 0,1 4 1,-9 4-1,5 4 0,3 0 0,1 0 1,0 1-1,-1-1 1,-7-4 8,-1 0-18,5-4 9,-1-1 0,5-3 3,4 0-5,-5 0 2,1-1 0,-9 5 1,1 4-1,-9 0 1,0 0 0,-4 4-2,0 1 2,0-1 0,0 0-2,0 0 2,0 0-2,0 0 1,-5-4 1,1 0-1,-4 0 1,0 0-1,-1 0 0,-3 0 0,-1 0 0,1 0 0,-1-4 2,1 0 4,0 0-12,-1 0 6,1 0 0,-1-1 0,1 1 1,-1 0 0,1 0-2,4 4 1,-1-4 1,5 0 0,0 4-2,0 0 2,4 0-1,-13 0 0,1 0 1,-1 0-1,-3 0-1,-1 0 3,1 0-2,-1 0 0,4 0 0,22-17 1,53-53 0</inkml:trace>
    </iact:actionData>
  </iact:action>
  <iact:action type="add" startTime="179996">
    <iact:property name="dataType"/>
    <iact:actionData xml:id="d63">
      <inkml:trace xmlns:inkml="http://www.w3.org/2003/InkML" xml:id="stk63" contextRef="#ctx0" brushRef="#br0">10830 14308 0,'0'0'4,"0"0"6,0 0-1,0 0 1,0 0-1,0 0 0,0 0 0,0 0 1,0 0-1,0 0 0,0 0 1,53 0 0,-32 0-1,8 5 0,4-1 0,9 0 1,3 0-2,1 0 3,3 0-2,1 0 0,4 5 1,8-1 1,8 0-4,4 1 4,5-1-3,-4-4 2,-5-4-2,-4-4 3,0 4-3,-4 0 3,-4 0-4,0 4 3,4 0 0,0 4-1,0-3 0,-4-1 1,-4-4-1,-4 0 11,4-4-20,-13-1 7,4 1 3,1 0-1,-1 0 1,1 0-1,-5 0 0,1 4 0,-1 0 1,0 0-1,5-4 0,4-1 1,-1 1 9,1 0-19,0 0 9,-1 0 0,1 0-1,-1 0 2,1-1-1,0 1 1,-1 0-1,-7 4 0,-1-4 0,5 0 2,3 0-3,1 0 1,4-5 1,4 5-1,0 0 2,0 0-5,-1 0 7,-3 4-4,0 0-1,4 0 1,0 0 0,-4 0-1,-1 0 2,5-4 2,0-1-6,4 1 5,5 0-3,3 4 2,13 0 1,12-4-4,45-17 3,55-28-1</inkml:trace>
    </iact:actionData>
  </iact:action>
  <iact:action type="add" startTime="193092">
    <iact:property name="dataType"/>
    <iact:actionData xml:id="d64">
      <inkml:trace xmlns:inkml="http://www.w3.org/2003/InkML" xml:id="stk64" contextRef="#ctx0" brushRef="#br0">22083 12665 0,'0'0'2,"0"0"-1,0 0 9,0 0-1,0 0 0,0 0 0,0 0 1,0 0-1,42 29 0,-22-25 1,5 0-2,8 4 2,13 1-1,12 3 0,12 0 0,13 1 1,4-5 0,4-4-1,4-4 1,0-4 0,-4 4-2,-4 4 3,-4 5-3,-9-1 1,-8 0 1,-12 0-1,-8 1 0,-9-5 0,-8 0 0,-9-4 6,-3-4-9,-5-9 0</inkml:trace>
    </iact:actionData>
  </iact:action>
  <iact:action type="add" startTime="201562">
    <iact:property name="dataType"/>
    <iact:actionData xml:id="d65">
      <inkml:trace xmlns:inkml="http://www.w3.org/2003/InkML" xml:id="stk65" contextRef="#ctx0" brushRef="#br0">21773 5370 0,'0'0'2,"0"0"2,0 0 3,0 0 2,0 0-1,-83 41 2,13 4 0,-17 9 0,12-8-2,5-1 3,0-3-3,-9 3 1,1 5 0,3-9 0,5-7 1,8-10-1,4-7 2,8-9-3,5-8 2,3-4-1,1-4 1,-9-5 0,1-3 0,-5-9-3,0-4 3,0-4-1,5-9 0,3-3 1,1-1-1,-5-12 10,-4-4-19,4 0 9,-3 0 0,11 0 1,13 4 0,13-4-1,-1-4 1,5-17 2,4-12-8,-5-1 7,-3 1-2,-1 17-1,5 15 2,3 10 0,1 3-1,0 0-1,4 9 3,0-9-3,-1 0 4,5-7-5,5-1 2,3 0 1,4 0-1,5 8 0,3 0 2,5 17-3,8 0 7,13 0-12,12 0 7,8 0 0,13 0-2,3 8 1,5 0 1,8 8-1,1 1 1,3-1-1,-4 1 2,-8 7-3,-8 1 1,-9 8-1,-4 0 2,0 8 0,0 1-1,5-1 2,-1 8-4,0 1 3,1 8-1,-13 0 0,4 0 0,8 16 1,9 17 1,8 8-1,-5 9 1,-11-9-2,-13-8-4,-13 0 5,-3-8-1,-5 7 1,0-7 0,-4 4 1,-4 0-2,-4 0 3,0-1-9,-13-3 6,1-4 0,-5 3 1,-8 1-1,-8 4 0,-5 4 1,-12 4-1,-12 0 0,-21 4 1,-25 9-1,-20 3 0,-9 1 1,-4 4-1,-4-9 0,-4-7 0,0-13 1,0-13-1,12-12 0,21-8 0,13-1 2,20-7-1,21-9 0,16-8-3</inkml:trace>
    </iact:actionData>
  </iact:action>
  <iact:action type="add" startTime="203198">
    <iact:property name="dataType"/>
    <iact:actionData xml:id="d66">
      <inkml:trace xmlns:inkml="http://www.w3.org/2003/InkML" xml:id="stk66" contextRef="#ctx0" brushRef="#br0">17962 4587 0,'0'0'7,"0"0"2,0 0 0,0 0 1,0 0-1,0 0 1,0 0-1,0 0 0,0 0 0,0 0 0,-58-21 1,17 17-1,-9 4 0,-12 4 1,-8 5-2,-4-1 2,-1 0-1,1 0 2,-5 1-3,0-5 3,5 0-2,-1 0 0,13 0 0,13 0 1,7 1-1,9-5 2,4 0-3,9 0 2,7-5-2,5-3 2,8-4-2,0 12 3,17-62-2,3 12 0,1 9 1,0 12-3,8 8 4,16 4-2,1 1 1,11-1-2,-3 9 2,-8-9-1,-13 9 2,-12 8-2,-13 0-1,-8 0 2,0 0-2,0 0 2,-145 66-1,33 1 0,-12 32 1,4 17-1,17-9 2,12-15-3,25-26 1,24-25 0,22-16 7,-1-8-9,13-5-2,8-4 4,4 1 0,8-1 1,17 4-1,25 1 1,12-5-1,13 4 1,8 1-1,8 8-1</inkml:trace>
    </iact:actionData>
  </iact:action>
  <iact:action type="add" startTime="216304">
    <iact:property name="dataType"/>
    <iact:actionData xml:id="d67">
      <inkml:trace xmlns:inkml="http://www.w3.org/2003/InkML" xml:id="stk67" contextRef="#ctx0" brushRef="#br0">18521 13716 0,'0'0'2,"0"0"-1,0 0 9,0 0-1,0 0 1,0 0-1,0 0 1,0 0-1,41-12 1,-24 57-2,8 92 2,0 136 2,-9 112-4,5 67 1,-21-22 0,12-24 0,5-46 0,8-33 1,16-37-1,0-50 2,5-53-3,-9-55 2,-8-45-1,-4-29 0,-13-29 0,1-25 1,-1-25-1,21-74 0,13-174 0</inkml:trace>
    </iact:actionData>
  </iact:action>
  <iact:action type="add" startTime="216672">
    <iact:property name="dataType"/>
    <iact:actionData xml:id="d68">
      <inkml:trace xmlns:inkml="http://www.w3.org/2003/InkML" xml:id="stk68" contextRef="#ctx0" brushRef="#br0">19175 13472 0,'0'0'7,"0"0"2,0 0 0,87-8 1,82-42-1,92-41 2,33-21-3,-46 29 1,-41 25 1,-29 21 0,-25 17-1,-17 7 0,-12 9 0,0 16 1,-8 13-1,-8 17 0,-17 16 0,-17 20 1,-16 38-2,-16 62 2,-18 91 2,-24 100-5,-28 90 9,-6 51-11,-7-63 2,8-83 3,16-82-1,1-92 1,8-62 1,-1-45 1</inkml:trace>
    </iact:actionData>
  </iact:action>
  <iact:action type="add" startTime="217202">
    <iact:property name="dataType"/>
    <iact:actionData xml:id="d69">
      <inkml:trace xmlns:inkml="http://www.w3.org/2003/InkML" xml:id="stk69" contextRef="#ctx0" brushRef="#br0">22075 10748 0,'0'0'8,"0"0"0,0 0 1,0 0-1,0 0 1,-8 107 1,-21 84-1,-21 136 2,-8 50-4,21-25 3,20-83 0,21-75-1,13-57 0,0-58 0,-1-59 0,-16-20 0</inkml:trace>
    </iact:actionData>
  </iact:action>
  <iact:action type="add" startTime="217449">
    <iact:property name="dataType"/>
    <iact:actionData xml:id="d70">
      <inkml:trace xmlns:inkml="http://www.w3.org/2003/InkML" xml:id="stk70" contextRef="#ctx0" brushRef="#br0">22191 10843 0,'0'0'8,"0"0"1,111-12 1,47-9-1,49-8 1,-1 8 3,-28 13-8,-41 12 6,-25 13-3,-9 7 1,-8 18 1,0 24-1,-8 25 0,-12 42 0,-22 36 0,-24 47 2,-29 28-3,-37 42 1,-25-13 1,-8-41-1,-1-54 0,14-50 1,19-41-1,18-45 0,11-34 0</inkml:trace>
    </iact:actionData>
  </iact:action>
  <iact:action type="add" startTime="218154">
    <iact:property name="dataType"/>
    <iact:actionData xml:id="d71">
      <inkml:trace xmlns:inkml="http://www.w3.org/2003/InkML" xml:id="stk71" contextRef="#ctx0" brushRef="#br0">22567 6823 0,'0'0'6,"0"0"3,0 0 0,0 0 1,0 0-1,0 0 0,0 0 1,0 0-1,-45 49 0,20 5 0,-4 42 1,-8 61 1,4 71-3,4 57 1,8 13 1,29-41-1,13-42 0</inkml:trace>
    </iact:actionData>
  </iact:action>
  <iact:action type="add" startTime="222460">
    <iact:property name="dataType"/>
    <iact:actionData xml:id="d72">
      <inkml:trace xmlns:inkml="http://www.w3.org/2003/InkML" xml:id="stk72" contextRef="#ctx0" brushRef="#br0">20420 16312 0,'0'0'2,"0"0"0,0 0 14,0 0-13,-62 91 6,0 9 1,-33 53-1,-25 37 1,-29 34 3,-25 12-5,-8 17 2,0-1-2,-4-8 1,37-20 1,29-42 1,33-49-4,33-38 3,21-33 2,16-25-3,9-16-4,8-9 4,0-3 0,4-1 2,9 0-3,3 0 1,9 1 0,0-5 1,12-4-1,17-8 1,12-5-1,13 1 1,-5 8-1,1 4 0,-1 4 0,-3 0 0,-5-4 2,8-4-3,9-5 2,8-3 0,12 0-2,1 3 2,-5 5 0,-8 4-2,-8-4 1,-4-8 0,-1-1 1,5-3 4,8-1-7,4 1 0,4-5 2,-3-4 1,-14 0-1,-16 0-1,-20 9 2,-13-1-1,-12 5 1,-9-1-2,-4 1 2,-3-13 0,-10-41-2,-11-83 2,-21-124 1,-13-100-4,5-33 2,3-12 2,21 21-3,26 32 1</inkml:trace>
    </iact:actionData>
  </iact:action>
  <iact:action type="add" startTime="223468">
    <iact:property name="dataType"/>
    <iact:actionData xml:id="d73">
      <inkml:trace xmlns:inkml="http://www.w3.org/2003/InkML" xml:id="stk73" contextRef="#ctx0" brushRef="#br0">23093 13108 0,'0'0'6,"0"0"3,0 0 1,-42 54 0,-11 28-1,-47 67 0,-11 42 2,7 3-4,13-3 3,21-30-1,16-16 0,13-20 1,12-18-1,4-20 1,4-12-1,5-13 0,3-13 0,1-11 1,3-9-2,5-4 2,4-5 0,-8-3-2,8-5 2,0-4-1,0 1 0,0-5 0,0 0 1,0 0 0,8 4 1,1 1-3,11 3 1,13 1 1,17-1-1,16 0 2,21-3-3,21-1 1,12 0 2,4-4-4,-8-4 3,-9 0 0,-16 0-1,-16 0 0,-17 0 0,-9 0 1,-7-4-2,-5 0 4,-4 0-4,0 0 2,-4-4-2,0-1 1,-4 1 1,0 0-2,-13-1 3,5 1-3,-1-4 1,-3-5 0,-1-16 1,-8-25 0,-4-54-3,-21-86 4,-24-76-2,-25-69 0,-21-5 0,8 58 1,8 50-2,13 70 2,13 50-1,3 29 1,5 29-1,-1 16 0,-3 13 2</inkml:trace>
    </iact:actionData>
  </iact:action>
  <iact:action type="add" startTime="224450">
    <iact:property name="dataType"/>
    <iact:actionData xml:id="d74">
      <inkml:trace xmlns:inkml="http://www.w3.org/2003/InkML" xml:id="stk74" contextRef="#ctx0" brushRef="#br0">24425 9771 0,'0'0'6,"0"0"4,0 0 1,0 0-4,0 0 3,0 0-1,0 0 0,0 0 0,-62 53 2,25-28-3,-9 8 1,-8 13 1,-8 16-1,-4 21 1,0 12 3,12-4-8,-4-4 5,9-8-1,7-13 2,5-8-1,12-12 1,9-13 0,7-8-7,5-5 6,4-3-2,4-1 2,9 1-1,12-1 1,20 1-1,21 0 0,21-1 0,17 1 1,3-1 0,-3-3 1,-13-9-2,-9-8 0,-7 0-1,-5-5 1,-12 1-1,-8 0 1,-5 4 1,-8-1-1,-3 1 0,-5-4 2,-5 0-3,-11-1 2,3 1-2,-3-4 4,-1-9-2,-8-16-4,-8-29 6,-12-30-5,-18-15 4,-11 3-2,-5 13 0,1 8-1,-1 8 11,0 9-19,1 8 9,-9-5 0,-17-7 1,-12-1-1,1 9 0,-1 4 4,25-8 2,29-9-13,20-16 7</inkml:trace>
    </iact:actionData>
  </iact:action>
  <iact:action type="add" startTime="247383">
    <iact:property name="dataType"/>
    <iact:actionData xml:id="d75">
      <inkml:trace xmlns:inkml="http://www.w3.org/2003/InkML" xml:id="stk75" contextRef="#ctx0" brushRef="#br0">18918 6810 0,'0'0'2,"0"0"-1,0 0 11,0 0-5,0 0 3,0 0-2,-99-33 2,-25-4-1,-46-9 1,-29-3 0,-7 11-2,-5 14 1,16 15 0,-28 30 1,-9 29 1,-20 28-3,16 34 2,0 29-1,25 8 2,37-8-3,21 0 2,37-26 0,25-7 0,21-13 0,24-16-1,22-17 1,15-8 1,18 0-7,11 8 6,38 17-2,29 3 2,21 1 0,8-8-2,8-1 2,16-3-1,5-13 0,4-17 1,-8-8-1,4-4 0,-1-4 1,1-9-2,0-7 2,0-5-1,4 0 0,4-4 1,0-4 0,0-13-2,0-12 2,-8-12 0,-4-9-2,-17-16 1,-25-9 0,-29 1 2,-20-9-3,-13-16 1,-12-17 1,-13-12-1,-16-17 1,-16-25-2,-14-21 1,-28-11 1,-4 11 0,-8 21 2,-1 34-3,5 28 1,0 29-1,-5 17-3,-12 21 3,-16 20 0</inkml:trace>
    </iact:actionData>
  </iact:action>
  <iact:action type="add" startTime="249773">
    <iact:property name="dataType"/>
    <iact:actionData xml:id="d76">
      <inkml:trace xmlns:inkml="http://www.w3.org/2003/InkML" xml:id="stk76" contextRef="#ctx0" brushRef="#br0">17474 6574 0,'0'0'7,"0"0"11,0 0-16,0 0 7,0 0-1,0 0 1,0 0 1,0 0-1,0 0 1,0 0-1,0 0 1,0 0-1,-4-62 2,0 33-3,0-8 1,0 0 0,0 4 2,-1-5-4,1 1 4,-4 0-1,0 0-2,-1 3 6,-3 1-8,0 4 4,-1 5-2,5 3 1,0 0 1,-1 5-1,1-1 1,4 5-2,0-5 1,0 0 1,-5 1-1,1-5 0,0-4 1,-5-4 7,1 0-12,0-4 0,-1 0 5,1-8 1,-5-5-3,1-12 2,-5-4-2,-4-4 1,-4 4 2,4 8-1,1 8 2,3 13-7,4 4 10,9 9-12,-4 3 7,3 5-2,5 3 2,0 1 1,0 4-4,0 0 3,0 0-2,0-1 2,-1 1-1,1 0 2,0 0-3,0 4 1,0 4 0,-4 9 2,-5 11-3,-8 22 2,-7 20-2,-10 17 2,-16 12-1,5-4 1,3-8-1,9-21 0,12-8 4,0-12-1,13-9-9,0-9 7,3-3 0,5-4-2,0-5 1,0-4 0,0 1 3,4-1-5,0-4 2,-4 0 0,0-4 3,-1-4-5,5-4 1,0 8 4,29-112-4,29-12 1</inkml:trace>
    </iact:actionData>
  </iact:action>
  <iact:action type="add" startTime="250685">
    <iact:property name="dataType"/>
    <iact:actionData xml:id="d77">
      <inkml:trace xmlns:inkml="http://www.w3.org/2003/InkML" xml:id="stk77" contextRef="#ctx0" brushRef="#br0">17011 5163 0,'0'0'1,"0"0"-1,0 0 3,0 0 7,0 0 1,0 0-3,0 0 1,0 0 1,45 20-2,-24-11 2,0-5 0,-1 4-1,1 0 0,4 5 1,8 3-1,8 9 0,5 4 1,-1 0-2,-7-4 2,-5-4-2,-8-5 3,-9-3-3,1-5 1,-9-4 2,0 0-3,0 0 2,-3-4-1,-1 0 0,0-4 0</inkml:trace>
    </iact:actionData>
  </iact:action>
  <iact:action type="add" startTime="251534">
    <iact:property name="dataType"/>
    <iact:actionData xml:id="d78">
      <inkml:trace xmlns:inkml="http://www.w3.org/2003/InkML" xml:id="stk78" contextRef="#ctx0" brushRef="#br0">16585 4728 0,'0'0'6,"0"0"5,82-33-2,-7 16 1,24-4-3,17 1 3,0 3-1,-9 1 3,-20-1-1,-20 0-4,-22 5 3,-12 0-1,-8 3 1,-8 5-2,-5 0 0,-4 4 1,-4 0 0,-4 0 0,-4 0 1,-4 0 0,8 0-2,-46 4 3,9-4-1,-12-4-2,-1 0 1,0 0 1,9 0 0,8 4-1,0 0-1,4 0 2,4 4 0,4-4-2,5 0 1,3 0 1,5 0 1,0 0-4,-1 0 4,5 0-4,0 0 6,0 0-5,0 4-1,4 0 2</inkml:trace>
    </iact:actionData>
  </iact:action>
  <iact:action type="add" startTime="255353">
    <iact:property name="dataType"/>
    <iact:actionData xml:id="d79">
      <inkml:trace xmlns:inkml="http://www.w3.org/2003/InkML" xml:id="stk79" contextRef="#ctx0" brushRef="#br0">16626 4649 0,'0'0'2,"0"0"-1,0 0 9,0 0-2,0 0 2,0 0-1,0 0 1,0 0 0,0 0-2,0 0 3,0 0-3,0 0 2,0 0-1,0 0 0,0 0 0,0 0 1,0 0 4,0 0-8,0 0 1,83-29 3,-13 13-1,17-1 0,8 0 1,4 1-1,5-1 3,3-3-5,-3-5 4,-1 4-3,1 0 2,-5 5-2,-8 3 11,-4-3-19,-4 8 9,-9-9 2,-8 9-3,1-1 2,-1 9-2,0-8 2,0 8-1,0 0 0,5-8 1,-13 8 0,0-8-2,-5-1 2,-3 1-2,-5 0 3,5-1-2,-17 9 0,4-8 0,1 8 1,-5-8-1,0 0 0,-4-1 0,-8-7 0,-1-9 0</inkml:trace>
    </iact:actionData>
  </iact:action>
  <iact:action type="add" startTime="256024">
    <iact:property name="dataType"/>
    <iact:actionData xml:id="d80">
      <inkml:trace xmlns:inkml="http://www.w3.org/2003/InkML" xml:id="stk80" contextRef="#ctx0" brushRef="#br0">18418 3552 0,'0'0'0,"0"0"9,0 0 0,41 17 0,21 7 1,29 9-1,8-8 0,-8 0 1,-8 0 0,-4 0 1,3 0-1,5 8-1,4-8 2,-8 8-4,-4 0 5,-1 0-5,13 8 3,9 1-2,-1-1 2,-12-16-1,-21 0 0,-21-17 2,-11 0-4,-10 1 5,-7-9-4,-5 8 1,-3-8-3,-1 8 3,-4-8 2,0 0-1,0 9-2,-4-9 1,0 8 0,-12 0 3,-21 25-4,-33 17 1,-34 24 0,-44 47 3,-30 19 0,-4 1-8,4-13 6,38-28 2,36-22 0,30-15-9,24-18 6,22-12 3</inkml:trace>
    </iact:actionData>
  </iact:action>
  <iact:action type="add" startTime="263252">
    <iact:property name="dataType"/>
    <iact:actionData xml:id="d81">
      <inkml:trace xmlns:inkml="http://www.w3.org/2003/InkML" xml:id="stk81" contextRef="#ctx0" brushRef="#br0">22000 4397 0,'0'0'2,"0"0"0,0 0 7,0 0 1,0 0 0,0 0-1,34-42-1,-26 26 2,-4-18-1,-8 1 0,-4-16 1,-5-1-1,-3 0 1,-5 1 0,0 7-1,-4 9 2,1 8-4,-18 0 6,-3 1-5,-9-1 3,-8 0-2,-4 0 1,-1 0 0,1 0-5,4 9 4,4-1 0,0 1 1,-4 16-1,-4 0 1,-4 0 7,-9 0-16,1 0 9,-1 0-1,4 0-1,5 8 2,4-8-1,4 8 2,4 1-3,4 7 1,5-8 0,3 9 1,5-9 1,8 9-4,4-9 12,0 9-19,0-1 10,-4 9-1,-9 16 0,-3 1 2,-1 7-2,-12 1 0,13 0 2,3 0-3,5-1 4,4 1-4,4 0-1,-8-1 2,4 9 2,4 0-3,8-8 10,9-5-18,8-3 9,4-5-1,4 0 2,4 1 0,4-1-1,5-4 1,-1 0-1,1 0 2,4 0-1,-1 1-3,5-1 10,4 0-15,4 4 7,4 4 1,1 1-1,3-1 2,-4-4-2,1-3 2,-5-5-6,-4-5 4,4 1 0,0 4 1,12 0-1,22 8 0,15 1 6,5-9-11,0-13 5,-17-12 0,-12-4 0,-8-4 0,-9 0 1,1 0-1,-9 0 0,8 0 1,9 0 0,8-5-2,20-3 1,9-5 0,4-3 1,-4-5 0,-12-4-1,-1-4 0,5-5 0,-1-3 0,1 0 1,-9 3-2,-12 5 2,-12 4 0,-9 0-1,-8 0 0,-8-8 0,-9-9 0,-12-11 1,-8-26-1,-13-17 0,-8-3 0,-8 3 1,0 1 2,-9 4-1,9 12-7,4 9 6</inkml:trace>
    </iact:actionData>
  </iact:action>
  <iact:action type="add" startTime="264863">
    <iact:property name="dataType"/>
    <iact:actionData xml:id="d82">
      <inkml:trace xmlns:inkml="http://www.w3.org/2003/InkML" xml:id="stk82" contextRef="#ctx0" brushRef="#br0">14955 4806 0,'0'0'6,"0"0"4,0 0-1,-17-49-1,13 24 4,4-4-5,8-12 2,21-17 0,29-25 1,29-25-1,29-16 2,8 0-3,8 24 2,13 18-1,-8 7-1,-9 17 2,-12 8-1,-21 17 1,-8 17-2,-4-1 2,-21 9-1,0 8 1,-4-8 0,-5 8-1,-3 0 1,-5 0-3,-3 0 3,-5 8-2,-4-8 3,4 8-1,1 9-1,11-1 0,9 17 11,13 17-20,-5 0 9,-8-1 0,-13 1 3,-16-9 0,-8-7-9,-9 7 8,-8-8-2,-4 0 4,-4 9-9,0-1 5,0 0 1,0 1-1,0 8 0,-13 8 1,-8 20-1,-12 1 0,-8 0 1,-1-9 2,-4-8-1,-3 0-7,-9-4 5,-5 0 3,-3-12-1,-4-5 4,-9-4-14,-8 1 8,-8 3 4,-1 0-8,5 1 5,4-9 1,-8-12-1,-9-13-4,1-12 3,3-5 1,5-7-1,8-5 0,4-4 0,4-4 3,9-8 0,16-4-8,25-17 5,24-25 6</inkml:trace>
    </iact:actionData>
  </iact:action>
  <iact:action type="add" startTime="269263">
    <iact:property name="dataType"/>
    <iact:actionData xml:id="d83">
      <inkml:trace xmlns:inkml="http://www.w3.org/2003/InkML" xml:id="stk83" contextRef="#ctx0" brushRef="#br0">23047 5067 0,'0'0'3,"0"0"-3,0 0 13,0 0-7,0 0 4,0 0-2,50 0 2,-34 0-1,-3 0 0,-1 0 1,5 0-1,-1 4 1,9 5-2,21 11 3,20 26-2,12 24 0,5 17 2,-8 0-3,-13-8 2,-13-5-1,-3-3 0,-1-1 1,-7 1-1,-1 3 0,0 5 0,5 12 1,3 4 0,-4-8-2,-8-17 2,-4-16 0,-8-12 5,-4-13-13,-5-9 8,-4-3 0,-3-5-2,3-3 1,-8-5 0,0 0 0,-8 0 2,-1-4-3,9 0 3,-49-21-2,-1-4 2,-8-4-4,8 1 12,13 3-19,16 4 9,1 9 0,7-1 0,5 5 0,0 4 0,4 0 1,0-1-2,-1 1 4,5 0-5,0 0 3,0 4 0,0 0-1,0 0-1,0 0 2,0 0 1,96 124-4,-47-62 5,-3-12-5,-1-9 4,1-7-3,-5-10 1,5-7 0,-1-9 3,5-8-5,12-12 2,12-21 1,1-17-2,-9-12 2,-16-4-1,-17-9 2,-8 1-4,-17 3 4</inkml:trace>
    </iact:actionData>
  </iact:action>
  <iact:action type="add" startTime="270307">
    <iact:property name="dataType"/>
    <iact:actionData xml:id="d84">
      <inkml:trace xmlns:inkml="http://www.w3.org/2003/InkML" xml:id="stk84" contextRef="#ctx0" brushRef="#br0">21496 6020 0,'0'0'7,"0"0"1,0 0 2,0 0 0,0 0-1,0 0 1,0 0-1,12 62 0,-12-25 0,-4 13 0,4 20 1,0 34 1,0 36-1,0 30-3,0 37 3,-4 17 0,8-9 0,8 17-2,5-13 2,4-20-1,8 4 0,4-4 0,-4-9 1,8-4-1,-4-4 0,0-3 0,-4-1 0,-4-9 1,-4-7-2,-1-17 4,-7-9-1,-1-11-3,-4-14 3,1-20-5,-1-16 4,-4-25-2,-4-21 2,0-17-1,-4-8 10,4-4-19,0 0 9,-116-120 0,42 29 1,-1 12 0,25 26-2,17 15 1,17 18 0,-1 3 1,9 9-1,4-1 0,0 5 0,4 4 2,0 0-3,0 0 1,0 0 0,53 87 2,-3 0-3,0 8 2,-9-12-1,-4-17 4,-8-16-8,-8-17 8,4-16-5,4-17 0,20-29-1,42-66 3,34-79 2,-10-37-6,-15-25 4,-22-9-2</inkml:trace>
    </iact:actionData>
  </iact:action>
  <iact:action type="add" startTime="271280">
    <iact:property name="dataType"/>
    <iact:actionData xml:id="d85">
      <inkml:trace xmlns:inkml="http://www.w3.org/2003/InkML" xml:id="stk85" contextRef="#ctx0" brushRef="#br0">20490 11240 0,'0'0'10,"0"0"-5,0 0 5,0 0-1,0 42 1,-4 16-1,0 49 0,-8 51 0,-5 41 3,-4 12-3,-3 8 2,-1-12-2,4-16-1,9-18 1,-1-23 2,9-30-4,0-17 5,4-24 0,0-21-7,0-17 4,0-12 0,0-8 0,-4-9 0,-4-8 0,8-4 1,-46-20-1,-16-26 1,-21-24 0,-4-13 0,17 8 2,12 17-8,8 17 6,17 16 0,9 9 2,11 7-6,5 9 4,4 9 0,4 11-1,0 22-2,0 28 3,12 25-1,5 1 1,3-14 1,1-19-3,8-14 13,12-12-21,17-20 6,46-46 7,107-120-5,116-199 2,24-173 1</inkml:trace>
    </iact:actionData>
  </iact:action>
  <iact:action type="add" startTime="295214">
    <iact:property name="dataType"/>
    <iact:actionData xml:id="d86">
      <inkml:trace xmlns:inkml="http://www.w3.org/2003/InkML" xml:id="stk86" contextRef="#ctx0" brushRef="#br0">14686 11886 0,'0'0'2,"0"0"2,0 0 5,0 0 0,0 0-1,0 0 2,0 0 0,0 0-1,0 0 1,-42 38-1,42-34 0,0 0 0,0 0 0,0 0 2,0-4-2,0 0-1,0 0 2,0 0 0,0 0-2,129 37 2,-76-32-1,1-1 0,0-4 1,-4-4-1,-9-1 1,-4 5-1,-4 0 0,0 0 1,0 0 1,1 0-2,3 5 0,4-1 1,0 0 0,1 4-1,-5 0 0,-4 1 1,-4-5-1,-8 0 0,0 0 1,-5 0-2,-3 0 2,-1 1-3,-4-5 1,0 0 1,-3 0 1,-1 0-1,0 0 1,0 0-2,4 0 2,-8 0 0,0 0-1,0 0 1,0 0-2,0 0 1,0 0 1,0 0-1,-103-29 2,53 20-3,1 5 3,-5 4-2,0 4 0,0 0 0,0 5 2,9-5-4,8 0 3,4-4 0,8 0-2,4 0 1,5 0 1,3 0-1,5 0 2,0 0-4,-1 0 7,5 0-9,0 0 4,0 0 10,0 0-19,0 0 9,4 0 0,0 0 0,0 0 2,0 0-3,0 0 1,0 0 0,0 0 2,0 0-3,107-17 3,-74 9-3,4 4 1,1 0 0,-5 0 2,4 4-3,4 0 1,5 4 1,-1 0-1,1 0 0,-5 0 0,-3 0 0,-9-4 0,-5 0 1,-7 0 0,-5 0 0,1 0-2,-5 0 1,0 0 1,-4 0-2,1 0 1,-1 0 0,0 0 1,-4 0 0,0 0 0,0 0-2,0 0 3,0 0-3,0 0 0,-104-12 2,51 12 0,-9 4 0,-13 9-1,-8 3-1,5 1 2,3-5-1,13-4 1,13-3-1,7-1-1,13-4 2,4 0-1,9 0 2,3 0-3,1 0 1,4 0 0,-1 0 2,5 0-3,0 0 0,0 0 2,0 0 1,4 0-4,0 0 3,0 0-1,0 0 0,0 0 1,0 0-1,128 8 0,-74-16 3,8-1 2,0 1-10,-4 8 4,-4 0 2,4 4-2,-5 5 2,1-1-1,-8-4 0,-5 0 1,-8 0-1,-8 0 0,-4 1 0,-5-5 0,-3 0 2,-5 0-3,0 0 1,-4 0 0,1 0 1,-1 0-1,0 0 3,-4 0-6,0 0 6,0 0-5,0 0 2,0 0 1,-87-9-2,25 5 2,-4 4 5,-9 4-10,5 5 3,8 3 2,16-4-1,13-4 0,8 0 0,9 1 1,-1-1-1,5-4 1,4 0-1,3 0-1,1 0 1,0 0 1,4 0 5,0 0-11,0 0 5,0 0 2,0 0-4,128-21 3,-65 21-1,-10 0 0,-3 4 0,-9 0 1,-8-4-1,-8-4 1,0-12-1</inkml:trace>
    </iact:actionData>
  </iact:action>
  <iact:action type="remove" startTime="303599">
    <iact:property name="style" value="instant"/>
    <iact:actionData xml:id="d87" ref="#d79"/>
  </iact:action>
  <iact:action type="remove" startTime="303600">
    <iact:property name="style" value="instant"/>
    <iact:actionData xml:id="d88" ref="#d66"/>
  </iact:action>
  <iact:action type="remove" startTime="303632">
    <iact:property name="style" value="instant"/>
    <iact:actionData xml:id="d89" ref="#d77"/>
  </iact:action>
  <iact:action type="remove" startTime="303677">
    <iact:property name="style" value="instant"/>
    <iact:actionData xml:id="d90" ref="#d76"/>
  </iact:action>
  <iact:action type="remove" startTime="303707">
    <iact:property name="style" value="instant"/>
    <iact:actionData xml:id="d91" ref="#d28"/>
  </iact:action>
  <iact:action type="remove" startTime="303738">
    <iact:property name="style" value="instant"/>
    <iact:actionData xml:id="d92" ref="#d75"/>
  </iact:action>
  <iact:action type="remove" startTime="303778">
    <iact:property name="style" value="instant"/>
    <iact:actionData xml:id="d93" ref="#d30"/>
  </iact:action>
  <iact:action type="remove" startTime="303859">
    <iact:property name="style" value="instant"/>
    <iact:actionData xml:id="d94" ref="#d80"/>
  </iact:action>
  <iact:action type="remove" startTime="303961">
    <iact:property name="style" value="instant"/>
    <iact:actionData xml:id="d95" ref="#d29"/>
  </iact:action>
  <iact:action type="remove" startTime="304042">
    <iact:property name="style" value="instant"/>
    <iact:actionData xml:id="d96" ref="#d32"/>
  </iact:action>
  <iact:action type="remove" startTime="304170">
    <iact:property name="style" value="instant"/>
    <iact:actionData xml:id="d97" ref="#d25"/>
    <iact:actionData xml:id="d98" ref="#d82"/>
  </iact:action>
  <iact:action type="remove" startTime="304235">
    <iact:property name="style" value="instant"/>
    <iact:actionData xml:id="d99" ref="#d26"/>
  </iact:action>
  <iact:action type="remove" startTime="304406">
    <iact:property name="style" value="instant"/>
    <iact:actionData xml:id="d100" ref="#d22"/>
  </iact:action>
  <iact:action type="remove" startTime="304467">
    <iact:property name="style" value="instant"/>
    <iact:actionData xml:id="d101" ref="#d21"/>
  </iact:action>
  <iact:action type="remove" startTime="305095">
    <iact:property name="style" value="instant"/>
    <iact:actionData xml:id="d102" ref="#d31"/>
  </iact:action>
  <iact:action type="add" startTime="303568">
    <iact:property name="dataType" value="strokeEraser"/>
    <iact:actionData xml:id="d103">
      <inkml:trace xmlns:inkml="http://www.w3.org/2003/InkML" xml:id="stk87" contextRef="#ctx0" brushRef="#br1">29772 8918 0,'0'0'6,"-82"25"4,-38 50-1,-104 111 33,-74 120-41,-45 71 43,12 12-13,66-8-31,17 21 26,74-13-24,50 4-2,79-49 40,90-21-40,87 0 0,121-42 1,53-70-1,50-90 1,12-88-1,-8-54 0,25-78 0,-17-71 39,-25-74-38,-28-88-1,-55-61 0,-49-50 0,-78 4 1,-63 17 0,-45 28 4,-95 43 6,-88 36-6,-98 79 4,-83 120 54,-17 116-60,-132 120-2,-34 145-1,59 83 3,103 16-2,120 5-1,83-17 20,78-5-18,71-24-1,74 9 12,54-10 67,66-57-77,46-70-3,20-75 0,34-70 1,53-67-1,67-86 1,45-100 85,-42-95-85,-94-83-1,-51-54 1,-106-8-1,-76-4 2,-61 25-2,-83 3 1,-91-15-1,-95 53 1,-87 91 0,-75 50 0,-41 91 2,4 91 17,-20 66-18,-92 116 70,-24 141 14,37 100-85,115 65 0,133 13-1,129-25 2,98 1 0,84-34-2,99-4 0,78-63 1,83-98-1,45-104 1,5-96-1,70-86 1,83-116-1,45-145 1,-45-116 0,-12-108-1,-71-90 22,-87-10-19,-70 39-3,-125 107 6,-78 57 3,-70 1 1,-128-16-1,-79-9 4,-87 82 50,-87 117-61,8 108 73,-4 115-74,1 91-1,-1 83 1,25 108-1,54 116 0,54 83 0,69 57 1,59 26 0,62 7-1,104-32 0,74 20 1,66-29-1,62-70 0,8-66 11,59-38 0,45-28-6,24-51 4,-7-69 0,-22-71 1,-7-67-1,3-73 1,17-80-1,-37-74 2,-95-33-3,-79 12 5,-78 50-7,-55 46 2,-53 20 3,-62 33-2,-54 54 0,-49 83 0,-46 137-1,8 186 3,99 107-2,100 13 0,62-58 0,79-33 1,57-70 2,29-92-6,34-74 5,-5-79-4,-8-66 5,4-62-5,13-66 3,-17-96 0,-50-90-2,-74-47 2,-70-7-2,-46 24 3,-70 50-3,-30 87 1,-28 83 0,-33 70 1,0 66 1,-13 75-3,-4 100 1,83 69 0,62 59 0,66 25 2,71-1-4,74-33 4,41-90-3,21-92 1,-4-70 1,-37-59 0,-25-36-2,-17-33 1,-33-63 1,-49-87-1,-63-152 1,-119-125-1,-51 86 72,26 171-75,12 149-6,25 82 0,-4 84 1,12 99-1,96 53 1,119 42 0</inkml:trace>
    </iact:actionData>
  </iact:action>
  <iact:action type="add" startTime="306749">
    <iact:property name="dataType"/>
    <iact:actionData xml:id="d104">
      <inkml:trace xmlns:inkml="http://www.w3.org/2003/InkML" xml:id="stk88" contextRef="#ctx0" brushRef="#br0">11239 8669 0,'0'0'6,"0"0"2,0 0 3,0 0-1,0 0-2,0 0 1,0 0 0,0 0 0,0 0 1,0 0-1,0 0 0,0 0 1,0 0-1,0 0 1,0 0-1,46 4 0,12 9 2,16-1-3,9-3 2,-5-9-1,-3-5 0,-13 1 2,-4-4-2,-4 0 0,-5 4 1,1-1-1,0 1 0,8 0 0,4 0 1,12-4-1,1 0 2,-1-1-3,1 1 1,-18 4 0,-3 0 0,-4 0 1,0 4-1,-1 0 0,5 0 0,8 0 0,8 0 10,9-5-19,4 1 9,-9 0 1,-3 4-1,-5 0 0,-8 0 1,-5 4-2,1 0 2,0 5-1,0-1 0,4 0 1,4 1-2,4-5 2,-4 0 9,-8 0-19,-5-4 9,1 0 0,-4 0 1,-1 0-2,1 0 2,3 4-1,1 0 1,4 4-1,0 1 0,-1-1 1,-3 0-1,0 1-1,-1-5 2,-3-4 0,3-4-1,1-1 0,8-3 2,0 0-3,0 4 2,0 0-2,-13 4 2,1 0 0,-1 4 0,5 0-3,0-4 2,-1 0 1,-3 0-1,-1 0 1,-3-4-2,-5 0 2,-4-1-1,0 1 0,-4 0 2,0 0-3,-4 0 2,0 4-2,-5 0 2,-3 0-2,-5 0 3,1 0-3,-5 0 2,0-4-1,-4 0-1</inkml:trace>
    </iact:actionData>
  </iact:action>
  <iact:action type="add" startTime="309358">
    <iact:property name="dataType"/>
    <iact:actionData xml:id="d105">
      <inkml:trace xmlns:inkml="http://www.w3.org/2003/InkML" xml:id="stk89" contextRef="#ctx0" brushRef="#br0">14024 8251 0</inkml:trace>
    </iact:actionData>
  </iact:action>
  <iact:action type="add" startTime="310068">
    <iact:property name="dataType"/>
    <iact:actionData xml:id="d106">
      <inkml:trace xmlns:inkml="http://www.w3.org/2003/InkML" xml:id="stk90" contextRef="#ctx0" brushRef="#br0">13962 8466 0,'0'0'6,"0"0"7,0 0-6,-46-4 1,17-8 2,-21-9-1,-20-16 1,-4-4-1,-1 3 1,13 1-1,12 8 0,13 0 0,12 0 0,9-4 1,3-8-1,9-9 1,0 0-1,4 0 0,0-3 1,4-5-1,0-13 1,5-7-1,-1 3 1,4 9-1,-7 12 1,-1 13-2,4 3 3,0 9-3,5 5 1,3 3 1,9 0-1,8 0 0,13-3 1,7 3-1,1 4 1,0 9-2,-8 4 1,-5 8 1,0 4-1,1 9 1,7 8-1,9 20 5,4 17-9,0 17 5,-4 0-2,-12-9 1,-9-12 0,-12-8 1,-9-5-1,-3-3 0,-9-9 1,-4-4-1,-4 4 0,-13 8 1,-16 17-1,-17 13 0,-12 3 1,-8-8-1,-13 1 1,-4-9-1,1-9 0,15-16 0,17-20 0,17-17 0</inkml:trace>
    </iact:actionData>
  </iact:action>
  <iact:action type="add" startTime="313752">
    <iact:property name="dataType"/>
    <iact:actionData xml:id="d107">
      <inkml:trace xmlns:inkml="http://www.w3.org/2003/InkML" xml:id="stk91" contextRef="#ctx0" brushRef="#br0">14479 8649 0,'0'0'3,"0"0"-3,0 0 11,0 0-3,62-13 2,-25 1-1,-4-1 0,-4 1 0,0 4 1,-17-1-1,5 1 0,-5 4 0,1 0 0,3 0 0,-7 0 1,7-1 0,5 1-1,8 0 1,8 0-1,17-8 2,12-5-1,9-8-2,-5 4 1,-4 1 0,-4 3 0,-8 5 1,8 4 0,0 3-1,8 1 0,5 0 0,-1-4 1,-7 0-2,-10-1 3,-7 1-2,-9 4-1,-3 0 1,-13 0 0,-5-1 2,-3 1-2,-5 0 0,1 0 1,-5 4-2,0 0 2,-4 0 0,0 0-2,1 0 2,-1 0-2,0 0 3,-4 0-3,0 0 1,0 0 2,0 0-3,-120 21 3,33-9-3,-8 5 1,-13 3 1,-12 13-2,-8 5 11,4-5-17,20-8 6,13-5 2,13 1-1,3 0 0,-3-5 0,7 1 0,1-5 0,4-3 2,20-5-2,9 0 2,8-4-5,8 0 4,9 0-1,0 0 0,3 0 1,1 0-1,4 0-1,0 0 2,0 0 0,4 0-2,0 0 2,4 0-1,-4 0 0,0 0 3,66-17-5,-16 5 3,12 0 1,-4 3-2,16-3-1,9-1 1,8-7 0,4-5 0,0-4 2,-8 4-2,-4 4-1,-5 9 1,5-1 1,8-3-1,-4-1 2,-12 1 3,-17 3-11,-13 1 6,-12 4 0,-8 4 1,-4-1-1,-5 1 1,1-4-1,-5 0 1</inkml:trace>
    </iact:actionData>
  </iact:action>
  <iact:action type="add" startTime="317943">
    <iact:property name="dataType"/>
    <iact:actionData xml:id="d108">
      <inkml:trace xmlns:inkml="http://www.w3.org/2003/InkML" xml:id="stk92" contextRef="#ctx0" brushRef="#br0">10685 8570 0,'0'0'2,"0"0"2,0 0 2,45-12 7,17-9-7,21-8 3,-4-4 0,-13 4 0,-12 8 1,0 5 1,3-5-3,18 0 2,16-4-2,8 0 2,5 5 2,-5-1-6,-8-4 4,0 4 0,-8 1-1,-1-1 0,-3 5 0,-21 3 1,0 5-2,-4 0 2,-5-1-1,-3-3 1,4-1-2,-13 1 2,0 0-1,-4-1 0,-8 5 1,-4 0-1,-5-1 0,-3 1 0,-1 4 1,-4 0 0,1 0-2,-5-1 3,0 5-3,0 0 3,0 0-3,0 0 3,0 0-4,0 0 2,1 0 1,-1 0-1,0 0 0,0 0 1,0 0-1,0 0 0,0 0 0,1 0 1,3 0-1,-8 0 0,4 0 0,-4 0 2,0 0-2,0 0-1,0 0 1,0 5 0,0-5 1,0 0-1,0 0 1,-91 29-1,-4-5 0,-33 10 1,-26 11 0,-19 13 1,-5 4-1,4 0-1,9-8 3,24-13-4,17-3-2,12-5 2,9-4 2,24-13-1,21-7 0</inkml:trace>
    </iact:actionData>
  </iact:action>
  <iact:action type="add" startTime="329286">
    <iact:property name="dataType"/>
    <iact:actionData xml:id="d109">
      <inkml:trace xmlns:inkml="http://www.w3.org/2003/InkML" xml:id="stk93" contextRef="#ctx0" brushRef="#br0">13982 12040 0,'0'0'2,"0"0"-1,0 0 8,0 0 0,0 0 0,0 0 1,0 0-1,0 0 0,0 0 1,42-34-1,-38 34 2,0 0-3,0 0 0,0 0 3,0 0-3,0 0 2,1 0 0,3 0-2,4 0 3,1 5-4,12-1 3,8 0-1,8 0 2,17-4-2,4 0 1,8 4-1,1 0 2,-1 0-4,4 5 3,5-1-1,-9 0 1,-8-4-1,-4 1 0,-4-5 10,-17 0-19,-3 0 8,-10 0 2,-3 0 0,-4 0 0,-5 0-2,0 0 1,-3 0 0,-1 0 0,0 0 1,-4 0-1,0 0 1,1 0-2,-5 0 12,0 0-20,0 0 8,0 0 2,-124-5 1,37-3-3,-9 4 1,1 4 0,8 4 1,9 4-2,12 1 2,16-5 0,13 0-1,12-4-1,4 0 2,5 0-1,3 0 0,5 0 2,0 0-2,4 0-1,-1 0 2,5 0-1,0 0-1,0 0 2,0 0-1,0 0 0,149-12 7,-58 12-12,21 4 15,8-4-19,4-4 8,-16-5 2,-17 5-2,-21 4 2,-20 0-1,-13 0 1,-8 0-2,-4 4 3,-9-4-2,-3 0 0,-5 0-1,0 0 3,-4 0-3,-4 0 1,0 0 0,0 0 0,-115 0 1,11-4 0,-24 0 0,8 0-2,25 4 1,16 4 1,21 0-1,17 0 1,12-4-1,8 0 9,5 0-18,7 0 9,9 0 1,0 0-2,0 0 1,0 0 1,91 0 0,13 0 1,41-4-3,-1 0 0,-24 4 2,-29 4 8,-28-4-18,-26 0 9,-8-4 1,-9-4 0</inkml:trace>
    </iact:actionData>
  </iact:action>
  <iact:action type="add" startTime="331523">
    <iact:property name="dataType"/>
    <iact:actionData xml:id="d110">
      <inkml:trace xmlns:inkml="http://www.w3.org/2003/InkML" xml:id="stk94" contextRef="#ctx0" brushRef="#br0">10561 11886 0,'0'0'6,"0"0"3,0 0 1,0 0-2,0 0 2,0 0-1,0 0 1,58 42-1,-5-34 0,14-4 0,7-4 1,-4 0-1,5 4 0,-1 0 2,13 1-3,13 3 2,3-4-2,0 0 3,-16-4-3,-12 0 2,-17 4 0,-9 0-2,-20 1 2,-4-5-1,-4 0 0,-5 0 1,-3 0-1,-5 0-1,0 0 2,1 0-1,-5 0 0,4 0 1,-8 0-1,4 0 1,-4 0-1,-4 0 3,-21 0-4,-33 0 1,-41 4 0,-25 0 1,-9 0 0,1 4-2,8 5 1,20-1 1,22 1 0,24-5-1,16 0 0,13-4-1,9 0 2,7-4 0,5 0 1,8 0-4,0 0 2,0 0 0,0 0 0,70-8 3,5 0-5,41 0 3,24-1-1,14-7 2,-6-5 2,-36 4-7,-33 5 3,-25 4 1,-17-1-3,-12 5 3,-9 0-2,-3 0 2,-1 4-2,-12 0 3,4 0-2,-4 0-1,0 0 2,0 0-2,-112-12 2,1 3 0,-5 1-2,12 4 2,26 4 0,20 0-1,12 0 0,17 0 2,13 0-4,-5 0 3,13 0 1,8 0-4,0 0 2,0 0 0,0 0 1,223 0-1</inkml:trace>
    </iact:actionData>
  </iact:action>
  <iact:action type="add" startTime="339955">
    <iact:property name="dataType"/>
    <iact:actionData xml:id="d111">
      <inkml:trace xmlns:inkml="http://www.w3.org/2003/InkML" xml:id="stk95" contextRef="#ctx0" brushRef="#br0">14677 11452 0,'0'0'3,"0"0"-3,0 0 11,0 0-4,0 0 4,4-46-2,1 21 0,3-12 1,4-17 0,5-16-2,8-9 1,0-4 1,-1 13 1,5 12-3,0 8 1,8 9 0,13 4 2,20 3-3,13 10 2,0 11 0,0 9-2,-9 8 1,-3 9 1,3 7-1,5 9 2,-1 9-4,1 7 3,-5 9-1,-16 12 0,-12 5 1,-34-1-1,-12 0 0,-12 9 1,-26 8-2,-7 12 3,-17 5-2,-13 3-1,-20-3 2,-16-9 0,-9-16 0,0-17-3,20-16 3,26-17-1,8-13 1,16-12-1,9-12 0,-5-25 0,5-54 1,4-75-1,28-98 0,38-113 1</inkml:trace>
    </iact:actionData>
  </iact:action>
  <iact:action type="add" startTime="346574">
    <iact:property name="dataType"/>
    <iact:actionData xml:id="d112">
      <inkml:trace xmlns:inkml="http://www.w3.org/2003/InkML" xml:id="stk96" contextRef="#ctx0" brushRef="#br0">17979 13149 0,'0'0'1,"0"0"4,0 0 0,0 0 5,0 0-1,0 0 0,0 0 1,0 0-1,54 46 1,-29-38-1,20 4 0,34 9 0,37 0 0,28 4 2,9-5-3,-4-3 2,-4-1-1,0 1 1,-21-9-1,-29 1 2,-33-5-3,-16 0 2,-13 0-1,-17 0 1,1-4-1,-5 0 0,-7 0 0,-5 0 0,0 0 2,0 0-4,-120-41 11,0 3-17,-21-7 9,0-1-1,17 9 0,12 12 1,21 9-1,21 12 3,16-1-6,13 5 5,8 0-3,8 0 2,4 0-2,5 0 2,3 0-1,5 0 1,4 0-1,4 0-1,8-4 2,17 0 0,29 4-1,37 4 1,25 5-2,24-5 3,13-4-3,1 4 2,-18 4 0,-33 0-1,-28 1-1,-21-5 2,-9 0-2,-20 0 2,-4 0 0,-5-4-2,-3 0 2,-5 0 0,-8 0-2,0 0 1,0 0 1,-153-29 1,-29 4-3,-17 9 1,21 8 8,34 8-15,28 8 7,33 0 0,25 0 2,21-3-3,12-1 1,4 0 0,13 0 2,-4-4-3,7 0 1,5 0 0,0 0 1,0 0 6,141 12-14,0 5 9,37 0-3,4-5 1,-13 0 0,-36-3 1,-50-1-1,-26 0 0,-19-4 1,-5 1-1,-4-1 0</inkml:trace>
    </iact:actionData>
  </iact:action>
  <iact:action type="add" startTime="347721">
    <iact:property name="dataType"/>
    <iact:actionData xml:id="d113">
      <inkml:trace xmlns:inkml="http://www.w3.org/2003/InkML" xml:id="stk97" contextRef="#ctx0" brushRef="#br0">17847 14279 0,'0'0'6,"86"5"4,14-1-2,36-4 2,17 0 0,9 0 1,-9 4-1,8 4 0,1 5-3,3 3 4,-16-3-3,-21-5 2,-24-4-1,-30-4-1,-24 0 2,-17 0-1,-21 0 3,-12 0-8,0 0 6,0 0 0,-190-17-1,37 17 1,-17 5-2,17 7 2,12-4-1,26 5 0,28-1 1,16-4-1,18 1 0,11-1 0,13-4 1,9 0-1,7-4 0,1 0 0,4 0 1,3 0 0,5 0 0,0 0-3,0 0 5,0 0-3,149 0 0,-16-4 0,20 0 0,-8 4 0,-21 4 1,-29 4-1,-25-4 0,-16-4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00">
    <iact:property name="dataType"/>
    <iact:actionData xml:id="d0">
      <inkml:trace xmlns:inkml="http://www.w3.org/2003/InkML" xml:id="stk0" contextRef="#ctx0" brushRef="#br0">6291 5668 0,'0'0'1,"0"0"0,0 0 9,0 0-1,0 0 1,0 0-1,0 0 0,50 4 1,-21-4-2,8 0 3,4 0-3,9 4 2,8 0 0,8 4-1,4 5 1,9 3-1,4 9 1,8 0-2,12 0 1,-4-9 0,-3-7 1,-10-5-1,1-4 0,4 0 1,17-4-1,16 0 1,17-5-1,-1-3 1,-11-1-2,-9 5 2,4-4-1,4-1 0,-8-3 1,-12 3-2,-13 5 2,-4 8-1,8-4 1,9-4-2,7-1 2,5 1 3,0 4-8,5 0 5,11-9-1,5-3 1,-9-9-1,-12 4-1,-25 5 3,-12-1-3,-9 1 2,-7-5-1,-18-8 0</inkml:trace>
    </iact:actionData>
  </iact:action>
  <iact:action type="add" startTime="7012">
    <iact:property name="dataType"/>
    <iact:actionData xml:id="d1">
      <inkml:trace xmlns:inkml="http://www.w3.org/2003/InkML" xml:id="stk1" contextRef="#ctx0" brushRef="#br0">12621 5742 0,'0'0'7,"0"0"2,0 0 0,0 0 2,0 0-2,0 0 0,62 8 0,-20-3 0,7-1 1,9 0-1,8 0 0,0-4 1,1 4-1,3 0 2,4 5 1,9 3-2,17 5-1,11-1 0,5-3 0,0-5 3,-13-4-9,-3 0 7,-1 4-1,9 1 1,12-1-1,-5-4 0,1 0 0,-4-4 0,0 4 2,3 5-3,-3-1 2,-4-4-2,-1-8 2,-3 0-1,-5 0 1,0 4-1,1 4 0,-1 0 0,0 0 1,-4-4-1,1-4 0,-1 0 1,0 4-1,4 0 0,-8 0 1,4 0-1,1 0 1,3-4-2,-4-5 2,-4 5-1,0 4 0,0 0 0,0 0 1,4 0 0,0-4-2,9-4 2,-1 0 0,-3-1-2,3 5 2,0 0 4,5 0-10,0 0 5,-1 0 0,-8-1 0,5 5 1,3 0 0,1 0-2,4-4 2,-1 0-1,1 0 0,4 4 1,12 0 0,9-4-2,8 0 8,8 0-12,0-5 4,4 1 2,0 0 0,0 4-2,-8-5 2,0 5-2,0-4 2,-4 0-1,-4 3 0,-13 1-1,-8 0 3,0-4-2,0-9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1:49:32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71">
    <iact:property name="dataType"/>
    <iact:actionData xml:id="d0">
      <inkml:trace xmlns:inkml="http://www.w3.org/2003/InkML" xml:id="stk0" contextRef="#ctx0" brushRef="#br0">10130 5734 0,'0'0'2,"0"0"1,0 0 5,83-33 3,-25 8-4,4 0 2,4-4 1,5 0 0,7-8-1,1-5 2,-9 1-1,1 0-2,-5 3 1,0 1 1,4 0-1,5 4 0,-1 8 1,-3 8 1,-5 9-2,-4 4 1,0 4-2,0 0 2,8 0-1,13 0 1,16 4-1,9 8 0,20 9 3,-8 4-4,-12 0-3,-9 4 5,9 4 0,12 0-2,4 0 2,-13-8-1,-20-8 0,-16-1 0,-9 1 1,-8 3 0,0 1-1,0 0-1,0 0 2,0-1 0,-9-3-2,-3-5 2,-9-8-1,-20-4 1,-1-8-2,-3-8 3,-5-13-2,-8-17-1,-4-16 2,-5-4-1,-3-1 1,4 9-1,-1 13 0,1 8 0,4 12 10,4 8-18,0 5 7,0 4 1,0 3 2,0 1-2,4 0 0,4 4-1,5 0 1,-13 0 0,66 29 2,-8 8-2,12 13 0,-3 4 6,-10 0-10,-3-5 2,-12-3 3,-5-9-1,-12-8 1,0-4 0,-17-8-2,0-5 1,-12 0 0,-17 9 1,-41 20 3,-78 22-8,-30 11 4,13 1 7,37-22-12,33-15 4</inkml:trace>
    </iact:actionData>
  </iact:action>
  <iact:action type="add" startTime="22253">
    <iact:property name="dataType"/>
    <iact:actionData xml:id="d1">
      <inkml:trace xmlns:inkml="http://www.w3.org/2003/InkML" xml:id="stk1" contextRef="#ctx0" brushRef="#br0">13374 6777 0,'0'0'5,"0"0"4,0 0 1,0 0-1,0 0 0,0 0 1,-54 4 0,1 34-1,-39 24 0,-32 16 1,-20 13 0,3 1 0,8 3-1,-20 21 1,-8 8-1,-25 13 0,-21-1 0,-8 5 1,-13 12 0,1 4-1,7-3 2,26-22-1,29-16-1,36-29-3,34-17 2,33-20 2,21-17-2,12-12 2,12-5 0,5-3-1,3-5 0,5-4 1,4-4 5,0 0-13,0 0 7,71-99 1</inkml:trace>
    </iact:actionData>
  </iact:action>
  <iact:action type="add" startTime="22678">
    <iact:property name="dataType"/>
    <iact:actionData xml:id="d2">
      <inkml:trace xmlns:inkml="http://www.w3.org/2003/InkML" xml:id="stk2" contextRef="#ctx0" brushRef="#br0">11297 7713 0,'0'0'7,"0"0"2,0 0 0,0 0 0,-54 58 1,1 0-1,-34 37 0,-42 33 2,-15 9 1,-5 0-3,12-17-1,34-21 3,24-12-3,25-12 2,21-17-1,17-13 1,3-12-2,9-8 2,8-4-2,9-1 1,16-3 1,37-5 0,37-7-1,67-22 1,33-16 2,12-17-8,25-33 5,29-45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2239DB65-AD8E-4896-AB18-EA2F401736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00911CA-A7DC-4F87-9DFA-4BD46A84309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5209071-24FF-4F3B-B3A3-E49EE6A0F85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305976C0-4F8F-4CE0-AAAA-0E816FB2F7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A9B9F969-E9CB-4FF5-A815-8312F22AF4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02B4461D-75B6-499C-9180-01D66426E3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E5F1DB3-CF7D-4706-ACC5-307013B6FD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280FB51-5709-40E8-88B1-E5C60A904698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F83230E2-015C-4FC6-AAF5-D4155E2F4A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7D9834C-3EA7-4E5F-9947-516427396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0A71466-93B7-4BF8-9022-AC4F00D4D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16B6E59-9E01-4722-88DF-E76CEF0B0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17ACB8F-93F7-4172-9CCA-680FFF3D3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89639F00-37A2-4073-8E9A-C85546A4F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08F4E8D-ECAE-40CB-85C0-CFBD3CC77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52EFD40F-FFB7-428B-884C-03886C4C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70FAE4DF-81A6-436F-A1B5-1F6C2AE8D3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7CD06B02-7BE5-4D38-901E-F53A755467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653D172-1E19-4320-B210-BC85AE7FE0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D731A6C-BE61-4573-8960-4B0C7B8A25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54C248A-9B7C-400B-B72C-CCFEE0EE16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3882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107645E-F630-409A-B092-A393D312E9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B45E313-53A5-47B3-8C3E-67A6D0B8AB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D2886E6-C131-44D5-A670-9A9020C95F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F5C3C-8EFC-41E2-9DFB-A93905E975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71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8E00B44-F3D6-40A6-B3ED-61792D4DDA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C736139-5E26-4261-B033-C8C72F9A9D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D2D9650-DFBB-4295-AE05-CEF5F11F65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B8E0C-BE6C-4915-8163-A50DEF14DA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95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EF772F1-66DD-4B97-9929-BAE31854CF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8B9C0EE-5A10-4DC0-9853-120D414E2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AC3C695-3246-475A-B0CF-38C47B2B51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27BC1-B548-4D4A-BEE0-8DF794695E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715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D9C81A4-0EBC-4E57-B4E7-46FD65E1CA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F26C78C-9142-40A6-8705-D878ADE6AE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C5D7ED3-8478-400D-9F7A-DB99CA8F5C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ED399-6683-4A0A-92D3-AB37FAB3AE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658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993B55E-F7C9-4CE3-891A-61983F9C7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944181C-E88A-41F0-B651-F808A74107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A9B4AF6-7C2E-4084-9E2C-4BF0116AE6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2CB58-5488-4927-BE0C-28B1AC8AF7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466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35DEA8F-F22E-456D-BC73-9526ADB68E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E6F3B14-019C-48B6-B254-07F99F0DE2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1FF563D3-90AE-4498-8C9E-5955E191CD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80910-A8EA-44CA-AF9B-6BBE7BEFEA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090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DB49E19-1E55-4F97-9881-ACE61A98D7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6E00681-D68F-4107-B081-4567D01CB6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E8AA4CE-F8EF-4C48-9042-B4C28EE6A5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DDFDE-4E24-40FC-8FF7-F155D9E149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25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7CFB6D2D-AAAF-4F53-B3F5-EA855069EA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960C7654-13F1-4120-A7A3-03F9161F63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BAF5CAD-0D5B-4EB8-A5DE-97D682E9F0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7FE0BE-AE75-4D34-903F-11790922A6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755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44D434D-E07B-4B15-A7E2-95FB0DC626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0F645E5-54E3-4270-80F9-A80A4FC56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F848E79-3663-4A5A-B567-495A736E1D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25CD3-824C-4839-B664-8318C0B2CC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9188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F96335E-406E-4286-A463-4D44F85787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3C5B8D8-AFA8-4060-8752-A5ABAB08D1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D63AA96-3DE6-4CA1-94BF-955275A021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F114B-6000-4195-A0EE-F9DC9DFB29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60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5F90B31-D582-4E2B-89DE-D6CC35D9C50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E67FE2A-AF46-4C3E-9885-CA76EAFD7E1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E69E1BE-CE18-4F34-B9FE-80A5B85D812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282C5B7-EC28-484A-A240-6BE2161CADB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C7EEB10-B0CC-446C-9F4B-CA6F01FB2C3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841BB25-296E-4395-9417-6B75FB0034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E67FD7C-1631-481A-9A7B-CEEA01DB574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D3264578-0E5B-4A10-8CEB-F47D831FE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4C936210-BF7B-4C66-82CA-CED2A70616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2ACC83DD-4138-4224-AB93-7210BBAFE89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8D402142-2F83-40E3-B342-A598D75F76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0B8299D8-8500-4AAC-8C86-7EC3CED7D5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984AE7E4-DFE7-4CB0-BCD5-8B70061528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 kern="1200">
          <a:solidFill>
            <a:srgbClr val="3333CC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 kern="1200">
          <a:solidFill>
            <a:srgbClr val="FF33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3.png"/><Relationship Id="rId5" Type="http://schemas.microsoft.com/office/2011/relationships/inkAction" Target="../ink/inkAction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microsoft.com/office/2011/relationships/inkAction" Target="../ink/inkAction9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microsoft.com/office/2011/relationships/inkAction" Target="../ink/inkAction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microsoft.com/office/2011/relationships/inkAction" Target="../ink/inkAction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4F58FCA-D048-42C1-874E-045B007DB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第五章  语法制导翻译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B5B9CC9-6680-48AD-B267-F035EAA97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11"/>
    </mc:Choice>
    <mc:Fallback>
      <p:transition spd="slow" advTm="155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FF42BFE-9F4D-41DD-B34A-EA916136CC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5.3  </a:t>
            </a:r>
            <a:r>
              <a:rPr lang="zh-CN" altLang="en-US"/>
              <a:t>变量定义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4BDA391-6ECF-4373-8FD2-1AC2B360A1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/>
              <a:t>real  id</a:t>
            </a:r>
            <a:r>
              <a:rPr lang="en-US" altLang="zh-CN" b="1" baseline="-25000"/>
              <a:t>1</a:t>
            </a:r>
            <a:r>
              <a:rPr lang="en-US" altLang="zh-CN" b="1"/>
              <a:t>, id</a:t>
            </a:r>
            <a:r>
              <a:rPr lang="en-US" altLang="zh-CN" b="1" baseline="-25000"/>
              <a:t>2</a:t>
            </a:r>
            <a:r>
              <a:rPr lang="en-US" altLang="zh-CN" b="1"/>
              <a:t>, id</a:t>
            </a:r>
            <a:r>
              <a:rPr lang="en-US" altLang="zh-CN" b="1" baseline="-25000"/>
              <a:t>3</a:t>
            </a:r>
            <a:r>
              <a:rPr lang="en-US" altLang="zh-CN" b="1"/>
              <a:t>;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A6EED0EF-7C9B-4FC6-A451-B46123F67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0574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A6B81AC1-3EC0-4242-A653-6FF4544905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133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4D30D0E4-0CBB-4CF9-BFA0-A886B7124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590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3163F462-3A04-4223-8A58-F237AA556B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53340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C0E413B0-E2D7-45EE-B986-F09E1B3DF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133600"/>
            <a:ext cx="0" cy="320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53" name="Text Box 9">
            <a:extLst>
              <a:ext uri="{FF2B5EF4-FFF2-40B4-BE49-F238E27FC236}">
                <a16:creationId xmlns:a16="http://schemas.microsoft.com/office/drawing/2014/main" id="{BCFD922C-DD0B-4FCA-8495-076256F79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590800"/>
            <a:ext cx="7086600" cy="258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</a:rPr>
              <a:t>D 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 T L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L.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T.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type</a:t>
            </a:r>
            <a:endParaRPr kumimoji="0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T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int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		T.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integer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T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real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		T.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real</a:t>
            </a:r>
            <a:endParaRPr kumimoji="0" lang="en-US" altLang="zh-CN" sz="28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L  L</a:t>
            </a:r>
            <a:r>
              <a:rPr kumimoji="0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	L</a:t>
            </a:r>
            <a:r>
              <a:rPr kumimoji="0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L.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endParaRPr kumimoji="0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		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addtype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entry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, L.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0" lang="en-US" altLang="zh-CN" sz="2800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L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	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addtype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entry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, L.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4346" name="Text Box 10">
            <a:extLst>
              <a:ext uri="{FF2B5EF4-FFF2-40B4-BE49-F238E27FC236}">
                <a16:creationId xmlns:a16="http://schemas.microsoft.com/office/drawing/2014/main" id="{5CB9F5DB-7F44-422B-9D67-15443B7FB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336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产生式</a:t>
            </a:r>
          </a:p>
        </p:txBody>
      </p:sp>
      <p:sp>
        <p:nvSpPr>
          <p:cNvPr id="14347" name="Text Box 11">
            <a:extLst>
              <a:ext uri="{FF2B5EF4-FFF2-40B4-BE49-F238E27FC236}">
                <a16:creationId xmlns:a16="http://schemas.microsoft.com/office/drawing/2014/main" id="{7D0317E5-AF4F-49BB-9E4E-A2EBDCF65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1336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语义规则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F574A5-FB86-41E2-BFA7-751B70CC77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7640" y="757080"/>
              <a:ext cx="7973280" cy="6035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F574A5-FB86-41E2-BFA7-751B70CC77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280" y="747720"/>
                <a:ext cx="7992000" cy="6054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022CF9A-56F6-424A-A2FD-6E09825A1F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594"/>
    </mc:Choice>
    <mc:Fallback>
      <p:transition spd="slow" advTm="379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defvar">
            <a:extLst>
              <a:ext uri="{FF2B5EF4-FFF2-40B4-BE49-F238E27FC236}">
                <a16:creationId xmlns:a16="http://schemas.microsoft.com/office/drawing/2014/main" id="{D24A5A30-FA5C-40B0-8961-495ED050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24000"/>
            <a:ext cx="48768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65347E87-E328-425B-9CB2-A9B6A92132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5.3</a:t>
            </a:r>
            <a:r>
              <a:rPr lang="zh-CN" altLang="en-US"/>
              <a:t>（续）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0CC4B818-7FE1-4996-90C1-01361E083A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762000"/>
          </a:xfrm>
        </p:spPr>
        <p:txBody>
          <a:bodyPr/>
          <a:lstStyle/>
          <a:p>
            <a:pPr eaLnBrk="1" hangingPunct="1"/>
            <a:r>
              <a:rPr lang="zh-CN" altLang="en-US"/>
              <a:t>自顶向下计算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9E586C6-AE8F-4AB9-A194-5D48D50F2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9"/>
    </mc:Choice>
    <mc:Fallback>
      <p:transition spd="slow" advTm="15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063D597-EC1E-4473-8C62-6273B6F74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5.1.4  </a:t>
            </a:r>
            <a:r>
              <a:rPr lang="zh-CN" altLang="en-US"/>
              <a:t>依赖图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E1C7625-C1B2-4F44-A7C4-E20D66C169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7888288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属性</a:t>
            </a:r>
            <a:r>
              <a:rPr lang="en-US" altLang="zh-CN" sz="2800"/>
              <a:t>b</a:t>
            </a:r>
            <a:r>
              <a:rPr lang="zh-CN" altLang="en-US" sz="2800"/>
              <a:t>依赖属性</a:t>
            </a:r>
            <a:r>
              <a:rPr lang="en-US" altLang="zh-CN" sz="2800"/>
              <a:t>c</a:t>
            </a:r>
            <a:r>
              <a:rPr lang="zh-CN" altLang="en-US" sz="2800"/>
              <a:t>，则</a:t>
            </a:r>
            <a:r>
              <a:rPr lang="en-US" altLang="zh-CN" sz="2800"/>
              <a:t>b</a:t>
            </a:r>
            <a:r>
              <a:rPr lang="zh-CN" altLang="en-US" sz="2800"/>
              <a:t>应在</a:t>
            </a:r>
            <a:r>
              <a:rPr lang="en-US" altLang="zh-CN" sz="2800"/>
              <a:t>c</a:t>
            </a:r>
            <a:r>
              <a:rPr lang="zh-CN" altLang="en-US" sz="2800"/>
              <a:t>之后计算</a:t>
            </a:r>
          </a:p>
          <a:p>
            <a:pPr eaLnBrk="1" hangingPunct="1"/>
            <a:r>
              <a:rPr lang="zh-CN" altLang="en-US" sz="2800"/>
              <a:t>有向图表示这种依赖关系</a:t>
            </a:r>
            <a:r>
              <a:rPr lang="en-US" altLang="zh-CN" sz="2800"/>
              <a:t>——</a:t>
            </a:r>
            <a:r>
              <a:rPr lang="zh-CN" altLang="en-US" sz="2800"/>
              <a:t>依赖图</a:t>
            </a:r>
          </a:p>
          <a:p>
            <a:pPr eaLnBrk="1" hangingPunct="1"/>
            <a:r>
              <a:rPr lang="zh-CN" altLang="en-US" sz="2800"/>
              <a:t>构造方法：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语法树中每个节点</a:t>
            </a:r>
            <a:r>
              <a:rPr lang="en-US" altLang="zh-CN" sz="2000"/>
              <a:t>n </a:t>
            </a:r>
            <a:r>
              <a:rPr lang="en-US" altLang="zh-CN" sz="2000" b="1"/>
              <a:t>do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for</a:t>
            </a:r>
            <a:r>
              <a:rPr lang="en-US" altLang="zh-CN" sz="2000"/>
              <a:t> n</a:t>
            </a:r>
            <a:r>
              <a:rPr lang="zh-CN" altLang="en-US" sz="2000"/>
              <a:t>的每个语法符号的属性</a:t>
            </a:r>
            <a:r>
              <a:rPr lang="en-US" altLang="zh-CN" sz="2000"/>
              <a:t>a </a:t>
            </a:r>
            <a:r>
              <a:rPr lang="en-US" altLang="zh-CN" sz="2000" b="1"/>
              <a:t>do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zh-CN" altLang="en-US" sz="2000"/>
              <a:t>在依赖图中为</a:t>
            </a:r>
            <a:r>
              <a:rPr lang="en-US" altLang="zh-CN" sz="2000"/>
              <a:t>a</a:t>
            </a:r>
            <a:r>
              <a:rPr lang="zh-CN" altLang="en-US" sz="2000"/>
              <a:t>构造一个节点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语法树中每个节点</a:t>
            </a:r>
            <a:r>
              <a:rPr lang="en-US" altLang="zh-CN" sz="2000"/>
              <a:t>n </a:t>
            </a:r>
            <a:r>
              <a:rPr lang="en-US" altLang="zh-CN" sz="2000" b="1"/>
              <a:t>do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for</a:t>
            </a:r>
            <a:r>
              <a:rPr lang="en-US" altLang="zh-CN" sz="2000"/>
              <a:t> n</a:t>
            </a:r>
            <a:r>
              <a:rPr lang="zh-CN" altLang="en-US" sz="2000"/>
              <a:t>使用的产生式的每个语义规则</a:t>
            </a:r>
            <a:r>
              <a:rPr lang="en-US" altLang="zh-CN" sz="2000"/>
              <a:t>b = f(c</a:t>
            </a:r>
            <a:r>
              <a:rPr lang="en-US" altLang="zh-CN" sz="2000" baseline="-25000"/>
              <a:t>1</a:t>
            </a:r>
            <a:r>
              <a:rPr lang="en-US" altLang="zh-CN" sz="2000"/>
              <a:t>, c</a:t>
            </a:r>
            <a:r>
              <a:rPr lang="en-US" altLang="zh-CN" sz="2000" baseline="-25000"/>
              <a:t>2</a:t>
            </a:r>
            <a:r>
              <a:rPr lang="en-US" altLang="zh-CN" sz="2000"/>
              <a:t>, …, c</a:t>
            </a:r>
            <a:r>
              <a:rPr lang="en-US" altLang="zh-CN" sz="2000" baseline="-25000"/>
              <a:t>k</a:t>
            </a:r>
            <a:r>
              <a:rPr lang="en-US" altLang="zh-CN" sz="2000"/>
              <a:t>) </a:t>
            </a:r>
            <a:r>
              <a:rPr lang="en-US" altLang="zh-CN" sz="2000" b="1"/>
              <a:t>do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for</a:t>
            </a:r>
            <a:r>
              <a:rPr lang="en-US" altLang="zh-CN" sz="2000"/>
              <a:t> i = 1 to k </a:t>
            </a:r>
            <a:r>
              <a:rPr lang="en-US" altLang="zh-CN" sz="2000" b="1"/>
              <a:t>do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</a:t>
            </a:r>
            <a:r>
              <a:rPr lang="zh-CN" altLang="en-US" sz="2000"/>
              <a:t>构造从</a:t>
            </a:r>
            <a:r>
              <a:rPr lang="en-US" altLang="zh-CN" sz="2000"/>
              <a:t>c</a:t>
            </a:r>
            <a:r>
              <a:rPr lang="en-US" altLang="zh-CN" sz="2000" baseline="-25000"/>
              <a:t>i</a:t>
            </a:r>
            <a:r>
              <a:rPr lang="zh-CN" altLang="en-US" sz="2000"/>
              <a:t>到</a:t>
            </a:r>
            <a:r>
              <a:rPr lang="en-US" altLang="zh-CN" sz="2000"/>
              <a:t>b</a:t>
            </a:r>
            <a:r>
              <a:rPr lang="zh-CN" altLang="en-US" sz="2000"/>
              <a:t>的一条边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8EAF9BA-A9CF-4D76-B11E-1EFDBF75D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83"/>
    </mc:Choice>
    <mc:Fallback>
      <p:transition spd="slow" advTm="24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9BA500DD-65C4-4EFB-9AA8-FEE184CFF5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5.4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3602440-9045-4463-8859-3288E9337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 </a:t>
            </a:r>
            <a:r>
              <a:rPr kumimoji="0" lang="en-US" altLang="zh-CN">
                <a:sym typeface="Symbol" panose="05050102010706020507" pitchFamily="18" charset="2"/>
              </a:rPr>
              <a:t> E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 + E</a:t>
            </a:r>
            <a:r>
              <a:rPr kumimoji="0" lang="en-US" altLang="zh-CN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sym typeface="Symbol" panose="05050102010706020507" pitchFamily="18" charset="2"/>
              </a:rPr>
              <a:t>,	E.val = E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.val + E</a:t>
            </a:r>
            <a:r>
              <a:rPr kumimoji="0" lang="en-US" altLang="zh-CN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sym typeface="Symbol" panose="05050102010706020507" pitchFamily="18" charset="2"/>
              </a:rPr>
              <a:t>.val</a:t>
            </a:r>
          </a:p>
        </p:txBody>
      </p:sp>
      <p:pic>
        <p:nvPicPr>
          <p:cNvPr id="17412" name="Picture 4" descr="depgra1">
            <a:extLst>
              <a:ext uri="{FF2B5EF4-FFF2-40B4-BE49-F238E27FC236}">
                <a16:creationId xmlns:a16="http://schemas.microsoft.com/office/drawing/2014/main" id="{1E5C9A8F-4D22-44C5-B151-92C154593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5794375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55D416E-EC63-4FE9-98E0-040DD85283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4760" y="1979280"/>
              <a:ext cx="5421960" cy="150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55D416E-EC63-4FE9-98E0-040DD8528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5400" y="1969920"/>
                <a:ext cx="5440680" cy="169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E6564B5-8406-47C6-85E0-F4DDDDDF8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72"/>
    </mc:Choice>
    <mc:Fallback>
      <p:transition spd="slow" advTm="36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6536F0F-A832-4972-B50F-893EF1318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5.5</a:t>
            </a:r>
          </a:p>
        </p:txBody>
      </p:sp>
      <p:pic>
        <p:nvPicPr>
          <p:cNvPr id="18435" name="Picture 4" descr="vardep">
            <a:extLst>
              <a:ext uri="{FF2B5EF4-FFF2-40B4-BE49-F238E27FC236}">
                <a16:creationId xmlns:a16="http://schemas.microsoft.com/office/drawing/2014/main" id="{B6A6E0E9-A1FC-4638-91D6-26534358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1287463"/>
            <a:ext cx="5445125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5C9D675-F06B-4F3F-BB60-F0FACB69F6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46800" y="1854000"/>
              <a:ext cx="1363320" cy="1365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5C9D675-F06B-4F3F-BB60-F0FACB69F6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7440" y="1844640"/>
                <a:ext cx="1382040" cy="1384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5F79B3A-8CAC-4168-AEC6-5949E27F4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26"/>
    </mc:Choice>
    <mc:Fallback>
      <p:transition spd="slow" advTm="2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6A8C41B-B913-4124-9137-2D5585BD4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5.1.5  </a:t>
            </a:r>
            <a:r>
              <a:rPr lang="zh-CN" altLang="en-US"/>
              <a:t>计算顺序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5D5C49D-829B-46FD-BA2E-83C24BF2B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拓扑排序，计算顺序满足依赖关系</a:t>
            </a:r>
            <a:br>
              <a:rPr lang="zh-CN" altLang="en-US"/>
            </a:br>
            <a:r>
              <a:rPr lang="en-US" altLang="zh-CN"/>
              <a:t>m</a:t>
            </a:r>
            <a:r>
              <a:rPr lang="en-US" altLang="zh-CN" baseline="-25000"/>
              <a:t>1</a:t>
            </a:r>
            <a:r>
              <a:rPr lang="en-US" altLang="zh-CN"/>
              <a:t>, m</a:t>
            </a:r>
            <a:r>
              <a:rPr lang="en-US" altLang="zh-CN" baseline="-25000"/>
              <a:t>2</a:t>
            </a:r>
            <a:r>
              <a:rPr lang="en-US" altLang="zh-CN"/>
              <a:t>, …, m</a:t>
            </a:r>
            <a:r>
              <a:rPr lang="en-US" altLang="zh-CN" baseline="-25000"/>
              <a:t>k</a:t>
            </a:r>
            <a:r>
              <a:rPr lang="zh-CN" altLang="en-US"/>
              <a:t>，存在边</a:t>
            </a:r>
            <a:r>
              <a:rPr lang="en-US" altLang="zh-CN"/>
              <a:t>m</a:t>
            </a:r>
            <a:r>
              <a:rPr lang="en-US" altLang="zh-CN" baseline="-25000"/>
              <a:t>i</a:t>
            </a:r>
            <a:r>
              <a:rPr kumimoji="0" lang="en-US" altLang="zh-CN">
                <a:sym typeface="Symbol" panose="05050102010706020507" pitchFamily="18" charset="2"/>
              </a:rPr>
              <a:t>m</a:t>
            </a:r>
            <a:r>
              <a:rPr kumimoji="0" lang="en-US" altLang="zh-CN" baseline="-25000">
                <a:sym typeface="Symbol" panose="05050102010706020507" pitchFamily="18" charset="2"/>
              </a:rPr>
              <a:t>j</a:t>
            </a:r>
            <a:r>
              <a:rPr kumimoji="0" lang="en-US" altLang="zh-CN">
                <a:sym typeface="Wingdings" panose="05000000000000000000" pitchFamily="2" charset="2"/>
              </a:rPr>
              <a:t>i &lt; j</a:t>
            </a:r>
          </a:p>
          <a:p>
            <a:pPr eaLnBrk="1" hangingPunct="1"/>
            <a:r>
              <a:rPr kumimoji="0" lang="zh-CN" altLang="en-US">
                <a:sym typeface="Wingdings" panose="05000000000000000000" pitchFamily="2" charset="2"/>
              </a:rPr>
              <a:t>计算</a:t>
            </a:r>
            <a:r>
              <a:rPr kumimoji="0" lang="en-US" altLang="zh-CN">
                <a:sym typeface="Wingdings" panose="05000000000000000000" pitchFamily="2" charset="2"/>
              </a:rPr>
              <a:t>b=(c</a:t>
            </a:r>
            <a:r>
              <a:rPr lang="en-US" altLang="zh-CN" baseline="-25000"/>
              <a:t>1</a:t>
            </a:r>
            <a:r>
              <a:rPr lang="en-US" altLang="zh-CN"/>
              <a:t>, c</a:t>
            </a:r>
            <a:r>
              <a:rPr lang="en-US" altLang="zh-CN" baseline="-25000"/>
              <a:t>2</a:t>
            </a:r>
            <a:r>
              <a:rPr lang="en-US" altLang="zh-CN"/>
              <a:t>, …, c</a:t>
            </a:r>
            <a:r>
              <a:rPr lang="en-US" altLang="zh-CN" baseline="-25000"/>
              <a:t>k</a:t>
            </a:r>
            <a:r>
              <a:rPr lang="en-US" altLang="zh-CN"/>
              <a:t>)</a:t>
            </a:r>
            <a:r>
              <a:rPr lang="zh-CN" altLang="en-US"/>
              <a:t>时，属性值</a:t>
            </a:r>
            <a:r>
              <a:rPr kumimoji="0" lang="en-US" altLang="zh-CN">
                <a:sym typeface="Wingdings" panose="05000000000000000000" pitchFamily="2" charset="2"/>
              </a:rPr>
              <a:t>c</a:t>
            </a:r>
            <a:r>
              <a:rPr lang="en-US" altLang="zh-CN" baseline="-25000"/>
              <a:t>1</a:t>
            </a:r>
            <a:r>
              <a:rPr lang="en-US" altLang="zh-CN"/>
              <a:t>, c</a:t>
            </a:r>
            <a:r>
              <a:rPr lang="en-US" altLang="zh-CN" baseline="-25000"/>
              <a:t>2</a:t>
            </a:r>
            <a:r>
              <a:rPr lang="en-US" altLang="zh-CN"/>
              <a:t>, …, c</a:t>
            </a:r>
            <a:r>
              <a:rPr lang="en-US" altLang="zh-CN" baseline="-25000"/>
              <a:t>k</a:t>
            </a:r>
            <a:r>
              <a:rPr lang="zh-CN" altLang="en-US"/>
              <a:t>已经计算出来</a:t>
            </a:r>
          </a:p>
          <a:p>
            <a:pPr eaLnBrk="1" hangingPunct="1"/>
            <a:r>
              <a:rPr lang="zh-CN" altLang="en-US"/>
              <a:t>文法</a:t>
            </a:r>
            <a:r>
              <a:rPr lang="zh-CN" altLang="en-US">
                <a:sym typeface="Wingdings" panose="05000000000000000000" pitchFamily="2" charset="2"/>
              </a:rPr>
              <a:t>语法树依赖图拓扑排序语义规则计算顺序输入串翻译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91A430F-85F1-4BC6-8260-1D935195B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3"/>
    </mc:Choice>
    <mc:Fallback>
      <p:transition spd="slow" advTm="3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BD2E8E3-B9B6-412A-96BB-1898F4F3C4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5.6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88F7C50-FCFC-46B9-8939-BCCD45F9A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例</a:t>
            </a:r>
            <a:r>
              <a:rPr lang="en-US" altLang="zh-CN"/>
              <a:t>5.5</a:t>
            </a:r>
            <a:r>
              <a:rPr lang="zh-CN" altLang="en-US"/>
              <a:t>依赖图的边：小数字</a:t>
            </a:r>
            <a:r>
              <a:rPr kumimoji="0" lang="zh-CN" altLang="en-US">
                <a:sym typeface="Symbol" panose="05050102010706020507" pitchFamily="18" charset="2"/>
              </a:rPr>
              <a:t></a:t>
            </a:r>
            <a:r>
              <a:rPr lang="zh-CN" altLang="en-US">
                <a:sym typeface="Wingdings" panose="05000000000000000000" pitchFamily="2" charset="2"/>
              </a:rPr>
              <a:t>大数字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按编号排列满足要求的拓扑排序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a</a:t>
            </a:r>
            <a:r>
              <a:rPr lang="en-US" altLang="zh-CN" sz="2800" baseline="-25000">
                <a:sym typeface="Wingdings" panose="05000000000000000000" pitchFamily="2" charset="2"/>
              </a:rPr>
              <a:t>4</a:t>
            </a:r>
            <a:r>
              <a:rPr lang="en-US" altLang="zh-CN" sz="2800">
                <a:sym typeface="Wingdings" panose="05000000000000000000" pitchFamily="2" charset="2"/>
              </a:rPr>
              <a:t>=real;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a</a:t>
            </a:r>
            <a:r>
              <a:rPr lang="en-US" altLang="zh-CN" sz="2800" baseline="-25000">
                <a:sym typeface="Wingdings" panose="05000000000000000000" pitchFamily="2" charset="2"/>
              </a:rPr>
              <a:t>5</a:t>
            </a:r>
            <a:r>
              <a:rPr lang="en-US" altLang="zh-CN" sz="2800">
                <a:sym typeface="Wingdings" panose="05000000000000000000" pitchFamily="2" charset="2"/>
              </a:rPr>
              <a:t>=real;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addtype(id</a:t>
            </a:r>
            <a:r>
              <a:rPr lang="en-US" altLang="zh-CN" sz="2800" baseline="-25000">
                <a:sym typeface="Wingdings" panose="05000000000000000000" pitchFamily="2" charset="2"/>
              </a:rPr>
              <a:t>3</a:t>
            </a:r>
            <a:r>
              <a:rPr lang="en-US" altLang="zh-CN" sz="2800">
                <a:sym typeface="Wingdings" panose="05000000000000000000" pitchFamily="2" charset="2"/>
              </a:rPr>
              <a:t>.entry, a</a:t>
            </a:r>
            <a:r>
              <a:rPr lang="en-US" altLang="zh-CN" sz="2800" baseline="-25000">
                <a:sym typeface="Wingdings" panose="05000000000000000000" pitchFamily="2" charset="2"/>
              </a:rPr>
              <a:t>5</a:t>
            </a:r>
            <a:r>
              <a:rPr lang="en-US" altLang="zh-CN" sz="2800">
                <a:sym typeface="Wingdings" panose="05000000000000000000" pitchFamily="2" charset="2"/>
              </a:rPr>
              <a:t>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a</a:t>
            </a:r>
            <a:r>
              <a:rPr lang="en-US" altLang="zh-CN" sz="2800" baseline="-25000">
                <a:sym typeface="Wingdings" panose="05000000000000000000" pitchFamily="2" charset="2"/>
              </a:rPr>
              <a:t>7</a:t>
            </a:r>
            <a:r>
              <a:rPr lang="en-US" altLang="zh-CN" sz="2800">
                <a:sym typeface="Wingdings" panose="05000000000000000000" pitchFamily="2" charset="2"/>
              </a:rPr>
              <a:t>=a</a:t>
            </a:r>
            <a:r>
              <a:rPr lang="en-US" altLang="zh-CN" sz="2800" baseline="-25000">
                <a:sym typeface="Wingdings" panose="05000000000000000000" pitchFamily="2" charset="2"/>
              </a:rPr>
              <a:t>5</a:t>
            </a:r>
            <a:r>
              <a:rPr lang="en-US" altLang="zh-CN" sz="2800">
                <a:sym typeface="Wingdings" panose="05000000000000000000" pitchFamily="2" charset="2"/>
              </a:rPr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addtype(id</a:t>
            </a:r>
            <a:r>
              <a:rPr lang="en-US" altLang="zh-CN" sz="2800" baseline="-25000">
                <a:sym typeface="Wingdings" panose="05000000000000000000" pitchFamily="2" charset="2"/>
              </a:rPr>
              <a:t>2</a:t>
            </a:r>
            <a:r>
              <a:rPr lang="en-US" altLang="zh-CN" sz="2800">
                <a:sym typeface="Wingdings" panose="05000000000000000000" pitchFamily="2" charset="2"/>
              </a:rPr>
              <a:t>.entry, a</a:t>
            </a:r>
            <a:r>
              <a:rPr lang="en-US" altLang="zh-CN" sz="2800" baseline="-25000">
                <a:sym typeface="Wingdings" panose="05000000000000000000" pitchFamily="2" charset="2"/>
              </a:rPr>
              <a:t>7</a:t>
            </a:r>
            <a:r>
              <a:rPr lang="en-US" altLang="zh-CN" sz="2800">
                <a:sym typeface="Wingdings" panose="05000000000000000000" pitchFamily="2" charset="2"/>
              </a:rPr>
              <a:t>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a</a:t>
            </a:r>
            <a:r>
              <a:rPr lang="en-US" altLang="zh-CN" sz="2800" baseline="-25000">
                <a:sym typeface="Wingdings" panose="05000000000000000000" pitchFamily="2" charset="2"/>
              </a:rPr>
              <a:t>9</a:t>
            </a:r>
            <a:r>
              <a:rPr lang="en-US" altLang="zh-CN" sz="2800">
                <a:sym typeface="Wingdings" panose="05000000000000000000" pitchFamily="2" charset="2"/>
              </a:rPr>
              <a:t>=a</a:t>
            </a:r>
            <a:r>
              <a:rPr lang="en-US" altLang="zh-CN" sz="2800" baseline="-25000">
                <a:sym typeface="Wingdings" panose="05000000000000000000" pitchFamily="2" charset="2"/>
              </a:rPr>
              <a:t>7</a:t>
            </a:r>
            <a:r>
              <a:rPr lang="en-US" altLang="zh-CN" sz="2800">
                <a:sym typeface="Wingdings" panose="05000000000000000000" pitchFamily="2" charset="2"/>
              </a:rPr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addtype(id</a:t>
            </a:r>
            <a:r>
              <a:rPr lang="en-US" altLang="zh-CN" sz="2800" baseline="-25000">
                <a:sym typeface="Wingdings" panose="05000000000000000000" pitchFamily="2" charset="2"/>
              </a:rPr>
              <a:t>1</a:t>
            </a:r>
            <a:r>
              <a:rPr lang="en-US" altLang="zh-CN" sz="2800">
                <a:sym typeface="Wingdings" panose="05000000000000000000" pitchFamily="2" charset="2"/>
              </a:rPr>
              <a:t>.entry, a</a:t>
            </a:r>
            <a:r>
              <a:rPr lang="en-US" altLang="zh-CN" sz="2800" baseline="-25000">
                <a:sym typeface="Wingdings" panose="05000000000000000000" pitchFamily="2" charset="2"/>
              </a:rPr>
              <a:t>9</a:t>
            </a:r>
            <a:r>
              <a:rPr lang="en-US" altLang="zh-CN" sz="2800">
                <a:sym typeface="Wingdings" panose="05000000000000000000" pitchFamily="2" charset="2"/>
              </a:rPr>
              <a:t>);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7333674-8FC3-4D8A-98BD-632843321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5"/>
    </mc:Choice>
    <mc:Fallback>
      <p:transition spd="slow" advTm="15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E90EA-E621-4227-ADBA-3C3F077E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0E8F4-484A-4C5A-BB86-4C48D1154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尝试对第</a:t>
            </a:r>
            <a:r>
              <a:rPr lang="en-US" altLang="zh-CN" dirty="0"/>
              <a:t>10</a:t>
            </a:r>
            <a:r>
              <a:rPr lang="zh-CN" altLang="en-US"/>
              <a:t>页文法设计仅使用综合属性的语法制导定义来实现相同的翻译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5D52B3C-DB17-482F-AB34-12AE28E3C8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25320" y="1794240"/>
              <a:ext cx="1641600" cy="28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5D52B3C-DB17-482F-AB34-12AE28E3C8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5960" y="1784880"/>
                <a:ext cx="1660320" cy="47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8CCF577-91B9-4D73-810D-86FB95EDF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4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1"/>
    </mc:Choice>
    <mc:Fallback>
      <p:transition spd="slow" advTm="3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3A23ACD-BFDB-4381-9EE2-531F8F8F0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学习重点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2E968CE-3F1E-4609-806C-831436DDEB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语法制导定义概念</a:t>
            </a:r>
          </a:p>
          <a:p>
            <a:pPr eaLnBrk="1" hangingPunct="1"/>
            <a:r>
              <a:rPr lang="zh-CN" altLang="en-US"/>
              <a:t>利用语法制导定义构造语法树</a:t>
            </a:r>
          </a:p>
          <a:p>
            <a:pPr eaLnBrk="1" hangingPunct="1"/>
            <a:r>
              <a:rPr lang="en-US" altLang="zh-CN"/>
              <a:t>S-</a:t>
            </a:r>
            <a:r>
              <a:rPr lang="zh-CN" altLang="en-US"/>
              <a:t>属性定义、</a:t>
            </a:r>
            <a:r>
              <a:rPr lang="en-US" altLang="zh-CN"/>
              <a:t>L-</a:t>
            </a:r>
            <a:r>
              <a:rPr lang="zh-CN" altLang="en-US"/>
              <a:t>属性定义</a:t>
            </a:r>
          </a:p>
          <a:p>
            <a:pPr eaLnBrk="1" hangingPunct="1"/>
            <a:r>
              <a:rPr lang="zh-CN" altLang="en-US"/>
              <a:t>自顶向下计算属性</a:t>
            </a:r>
          </a:p>
          <a:p>
            <a:pPr eaLnBrk="1" hangingPunct="1"/>
            <a:r>
              <a:rPr lang="zh-CN" altLang="en-US"/>
              <a:t>自底向上计算属性</a:t>
            </a:r>
          </a:p>
          <a:p>
            <a:pPr eaLnBrk="1" hangingPunct="1"/>
            <a:r>
              <a:rPr lang="zh-CN" altLang="en-US"/>
              <a:t>递归方法计算属性</a:t>
            </a:r>
          </a:p>
          <a:p>
            <a:pPr eaLnBrk="1" hangingPunct="1"/>
            <a:r>
              <a:rPr lang="zh-CN" altLang="en-US"/>
              <a:t>内存分配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6380AB-22A6-44C5-B437-15E77681DE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1440" y="1803240"/>
              <a:ext cx="5621400" cy="3395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6380AB-22A6-44C5-B437-15E77681D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2080" y="1793880"/>
                <a:ext cx="5640120" cy="341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75C0C07-B9F7-428C-B6C4-E1DE709F0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604"/>
    </mc:Choice>
    <mc:Fallback>
      <p:transition spd="slow" advTm="21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F3CEE69-58D1-4D36-99D7-31C38AA20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概述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A7FC7D5-7DEB-4B11-871C-B9F075BF2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362200"/>
            <a:ext cx="7772400" cy="4343400"/>
          </a:xfrm>
        </p:spPr>
        <p:txBody>
          <a:bodyPr/>
          <a:lstStyle/>
          <a:p>
            <a:pPr eaLnBrk="1" hangingPunct="1"/>
            <a:r>
              <a:rPr lang="zh-CN" altLang="en-US" sz="2800"/>
              <a:t>语法制导定义</a:t>
            </a:r>
          </a:p>
          <a:p>
            <a:pPr eaLnBrk="1" hangingPunct="1"/>
            <a:r>
              <a:rPr lang="zh-CN" altLang="en-US" sz="2800"/>
              <a:t>翻译模式</a:t>
            </a:r>
          </a:p>
          <a:p>
            <a:pPr eaLnBrk="1" hangingPunct="1"/>
            <a:r>
              <a:rPr lang="zh-CN" altLang="en-US" sz="2800"/>
              <a:t>“编程语言的翻译根据语法进行”</a:t>
            </a:r>
          </a:p>
          <a:p>
            <a:pPr eaLnBrk="1" hangingPunct="1"/>
            <a:r>
              <a:rPr lang="zh-CN" altLang="en-US" sz="2800"/>
              <a:t>“属性”，</a:t>
            </a:r>
            <a:r>
              <a:rPr lang="en-US" altLang="zh-CN" sz="2800">
                <a:solidFill>
                  <a:srgbClr val="FF3300"/>
                </a:solidFill>
              </a:rPr>
              <a:t>attribute</a:t>
            </a:r>
          </a:p>
          <a:p>
            <a:pPr eaLnBrk="1" hangingPunct="1"/>
            <a:r>
              <a:rPr lang="zh-CN" altLang="en-US" sz="2800"/>
              <a:t>每个语法符号与若干属性相关联</a:t>
            </a:r>
          </a:p>
          <a:p>
            <a:pPr eaLnBrk="1" hangingPunct="1"/>
            <a:r>
              <a:rPr lang="zh-CN" altLang="en-US" sz="2800"/>
              <a:t>翻译</a:t>
            </a:r>
            <a:r>
              <a:rPr lang="en-US" altLang="zh-CN" sz="2800"/>
              <a:t>——</a:t>
            </a:r>
            <a:r>
              <a:rPr lang="zh-CN" altLang="en-US" sz="2800"/>
              <a:t>指定属性的相互依赖关系</a:t>
            </a:r>
          </a:p>
          <a:p>
            <a:pPr eaLnBrk="1" hangingPunct="1"/>
            <a:r>
              <a:rPr lang="zh-CN" altLang="en-US" sz="2800"/>
              <a:t>语义规则，</a:t>
            </a:r>
            <a:r>
              <a:rPr lang="en-US" altLang="zh-CN" sz="2800">
                <a:solidFill>
                  <a:srgbClr val="FF3300"/>
                </a:solidFill>
              </a:rPr>
              <a:t>semantic rule</a:t>
            </a:r>
          </a:p>
          <a:p>
            <a:pPr eaLnBrk="1" hangingPunct="1"/>
            <a:r>
              <a:rPr lang="zh-CN" altLang="en-US" sz="2800"/>
              <a:t>语言规则的执行反映属性的相互关系</a:t>
            </a:r>
          </a:p>
        </p:txBody>
      </p:sp>
      <p:pic>
        <p:nvPicPr>
          <p:cNvPr id="7172" name="Picture 4" descr="general">
            <a:extLst>
              <a:ext uri="{FF2B5EF4-FFF2-40B4-BE49-F238E27FC236}">
                <a16:creationId xmlns:a16="http://schemas.microsoft.com/office/drawing/2014/main" id="{A1FCF2C9-7E7E-49A5-A268-321C2C083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00175"/>
            <a:ext cx="662146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20BB6EF-1A44-4A69-B800-289A8AB30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34"/>
    </mc:Choice>
    <mc:Fallback>
      <p:transition spd="slow" advTm="99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44CE83C-8995-4B8B-871A-3FDA0E92A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5.1  </a:t>
            </a:r>
            <a:r>
              <a:rPr lang="zh-CN" altLang="en-US"/>
              <a:t>语法制导定义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4E6BF53-BFFC-4881-815F-7C03EF1F4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334000"/>
          </a:xfrm>
        </p:spPr>
        <p:txBody>
          <a:bodyPr/>
          <a:lstStyle/>
          <a:p>
            <a:pPr eaLnBrk="1" hangingPunct="1"/>
            <a:r>
              <a:rPr lang="zh-CN" altLang="en-US" sz="2800"/>
              <a:t>扩充</a:t>
            </a:r>
            <a:r>
              <a:rPr lang="en-US" altLang="zh-CN" sz="2800"/>
              <a:t>CFG</a:t>
            </a:r>
          </a:p>
          <a:p>
            <a:pPr lvl="1" eaLnBrk="1" hangingPunct="1"/>
            <a:r>
              <a:rPr lang="zh-CN" altLang="en-US" sz="2400"/>
              <a:t>语法符号</a:t>
            </a:r>
            <a:r>
              <a:rPr lang="zh-CN" altLang="en-US" sz="2400">
                <a:sym typeface="Wingdings" panose="05000000000000000000" pitchFamily="2" charset="2"/>
              </a:rPr>
              <a:t></a:t>
            </a:r>
            <a:r>
              <a:rPr lang="zh-CN" altLang="en-US" sz="2400" b="1">
                <a:ea typeface="黑体" panose="02010609060101010101" pitchFamily="49" charset="-122"/>
              </a:rPr>
              <a:t>属性</a:t>
            </a:r>
            <a:r>
              <a:rPr lang="en-US" altLang="zh-CN" sz="2400">
                <a:ea typeface="黑体" panose="02010609060101010101" pitchFamily="49" charset="-122"/>
              </a:rPr>
              <a:t>——</a:t>
            </a:r>
            <a:r>
              <a:rPr lang="zh-CN" altLang="en-US" sz="2400"/>
              <a:t>语法树节点，记录域</a:t>
            </a:r>
          </a:p>
          <a:p>
            <a:pPr lvl="1" eaLnBrk="1" hangingPunct="1"/>
            <a:r>
              <a:rPr lang="zh-CN" altLang="en-US" sz="2400"/>
              <a:t>产生式</a:t>
            </a:r>
            <a:r>
              <a:rPr lang="zh-CN" altLang="en-US" sz="2400">
                <a:sym typeface="Wingdings" panose="05000000000000000000" pitchFamily="2" charset="2"/>
              </a:rPr>
              <a:t></a:t>
            </a:r>
            <a:r>
              <a:rPr lang="zh-CN" altLang="en-US" sz="2400" b="1">
                <a:ea typeface="黑体" panose="02010609060101010101" pitchFamily="49" charset="-122"/>
              </a:rPr>
              <a:t>语义规则</a:t>
            </a:r>
            <a:r>
              <a:rPr lang="en-US" altLang="zh-CN" sz="2400"/>
              <a:t>——</a:t>
            </a:r>
            <a:r>
              <a:rPr lang="zh-CN" altLang="en-US" sz="2400"/>
              <a:t>语法树节点，用于计算属性</a:t>
            </a:r>
          </a:p>
          <a:p>
            <a:pPr eaLnBrk="1" hangingPunct="1"/>
            <a:r>
              <a:rPr lang="zh-CN" altLang="en-US" sz="2800"/>
              <a:t>属性类型</a:t>
            </a:r>
          </a:p>
          <a:p>
            <a:pPr lvl="1" eaLnBrk="1" hangingPunct="1"/>
            <a:r>
              <a:rPr lang="zh-CN" altLang="en-US" sz="2400"/>
              <a:t>综合，</a:t>
            </a:r>
            <a:r>
              <a:rPr lang="en-US" altLang="zh-CN" sz="2400">
                <a:solidFill>
                  <a:srgbClr val="FF3300"/>
                </a:solidFill>
              </a:rPr>
              <a:t>synthesized</a:t>
            </a:r>
            <a:r>
              <a:rPr lang="zh-CN" altLang="en-US" sz="2400"/>
              <a:t>，根据孩子节点属性计算</a:t>
            </a:r>
          </a:p>
          <a:p>
            <a:pPr lvl="1" eaLnBrk="1" hangingPunct="1"/>
            <a:r>
              <a:rPr lang="zh-CN" altLang="en-US" sz="2400"/>
              <a:t>继承，</a:t>
            </a:r>
            <a:r>
              <a:rPr lang="en-US" altLang="zh-CN" sz="2400">
                <a:solidFill>
                  <a:srgbClr val="FF3300"/>
                </a:solidFill>
              </a:rPr>
              <a:t>inherited</a:t>
            </a:r>
            <a:r>
              <a:rPr lang="zh-CN" altLang="en-US" sz="2400"/>
              <a:t>，由父、兄弟节点属性计算</a:t>
            </a:r>
          </a:p>
          <a:p>
            <a:pPr eaLnBrk="1" hangingPunct="1"/>
            <a:r>
              <a:rPr lang="zh-CN" altLang="en-US" sz="2800"/>
              <a:t>依赖图，</a:t>
            </a:r>
            <a:r>
              <a:rPr lang="en-US" altLang="zh-CN" sz="2800">
                <a:solidFill>
                  <a:srgbClr val="FF3300"/>
                </a:solidFill>
              </a:rPr>
              <a:t>dependency graph</a:t>
            </a:r>
          </a:p>
          <a:p>
            <a:pPr eaLnBrk="1" hangingPunct="1"/>
            <a:r>
              <a:rPr lang="zh-CN" altLang="en-US" sz="2800"/>
              <a:t>注释语法树：节点属性值计算完毕</a:t>
            </a:r>
            <a:br>
              <a:rPr lang="zh-CN" altLang="en-US" sz="2800"/>
            </a:br>
            <a:r>
              <a:rPr lang="en-US" altLang="zh-CN" sz="2800">
                <a:solidFill>
                  <a:srgbClr val="FF3300"/>
                </a:solidFill>
              </a:rPr>
              <a:t>annotated parse tree</a:t>
            </a:r>
            <a:r>
              <a:rPr lang="en-US" altLang="zh-CN" sz="2800"/>
              <a:t>, </a:t>
            </a:r>
            <a:r>
              <a:rPr lang="en-US" altLang="zh-CN" sz="2800">
                <a:solidFill>
                  <a:srgbClr val="FF3300"/>
                </a:solidFill>
              </a:rPr>
              <a:t>annotating</a:t>
            </a:r>
            <a:r>
              <a:rPr lang="en-US" altLang="zh-CN" sz="2800"/>
              <a:t>, </a:t>
            </a:r>
            <a:r>
              <a:rPr lang="en-US" altLang="zh-CN" sz="2800">
                <a:solidFill>
                  <a:srgbClr val="FF3300"/>
                </a:solidFill>
              </a:rPr>
              <a:t>decorating</a:t>
            </a:r>
            <a:br>
              <a:rPr lang="en-US" altLang="zh-CN" sz="2800"/>
            </a:br>
            <a:endParaRPr lang="en-US" altLang="zh-CN" sz="28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3F9DFDD-0738-47FE-9129-EAAF831AEB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8000" y="1728720"/>
              <a:ext cx="4908240" cy="3385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3F9DFDD-0738-47FE-9129-EAAF831AE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8640" y="1719360"/>
                <a:ext cx="4926960" cy="3404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591A8E5-BD9E-41D7-884C-1F57CEF464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078"/>
    </mc:Choice>
    <mc:Fallback>
      <p:transition spd="slow" advTm="16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9A42C58-4F5C-4E79-8B18-04137E8A47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5.1.1 </a:t>
            </a:r>
            <a:r>
              <a:rPr lang="zh-CN" altLang="en-US"/>
              <a:t>语法制导定义的形式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53F9DE5-F725-4CC1-A2BB-5382EB52B8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 sz="2800"/>
              <a:t>每个产生式</a:t>
            </a:r>
            <a:r>
              <a:rPr lang="en-US" altLang="zh-CN" sz="2800"/>
              <a:t>A </a:t>
            </a:r>
            <a:r>
              <a:rPr lang="en-US" altLang="zh-CN" sz="2800">
                <a:sym typeface="Symbol" panose="05050102010706020507" pitchFamily="18" charset="2"/>
              </a:rPr>
              <a:t> </a:t>
            </a:r>
            <a:r>
              <a:rPr lang="zh-CN" altLang="en-US" sz="2800"/>
              <a:t>与一组语义规则相关联，每个语义规则具有如下形式：</a:t>
            </a:r>
          </a:p>
          <a:p>
            <a:pPr lvl="1" eaLnBrk="1" hangingPunct="1"/>
            <a:r>
              <a:rPr lang="en-US" altLang="zh-CN" sz="2400"/>
              <a:t>b = f(c</a:t>
            </a:r>
            <a:r>
              <a:rPr lang="en-US" altLang="zh-CN" sz="2400" baseline="-25000"/>
              <a:t>1</a:t>
            </a:r>
            <a:r>
              <a:rPr lang="en-US" altLang="zh-CN" sz="2400"/>
              <a:t>, c</a:t>
            </a:r>
            <a:r>
              <a:rPr lang="en-US" altLang="zh-CN" sz="2400" baseline="-25000"/>
              <a:t>2</a:t>
            </a:r>
            <a:r>
              <a:rPr lang="en-US" altLang="zh-CN" sz="2400"/>
              <a:t>, …, c</a:t>
            </a:r>
            <a:r>
              <a:rPr lang="en-US" altLang="zh-CN" sz="2400" baseline="-25000"/>
              <a:t>k</a:t>
            </a:r>
            <a:r>
              <a:rPr lang="en-US" altLang="zh-CN" sz="2400"/>
              <a:t>)</a:t>
            </a:r>
            <a:r>
              <a:rPr lang="zh-CN" altLang="en-US" sz="2400"/>
              <a:t>，两种可能情况</a:t>
            </a:r>
          </a:p>
          <a:p>
            <a:pPr lvl="1" eaLnBrk="1" hangingPunct="1"/>
            <a:r>
              <a:rPr lang="en-US" altLang="zh-CN" sz="2400"/>
              <a:t>b</a:t>
            </a:r>
            <a:r>
              <a:rPr lang="zh-CN" altLang="en-US" sz="2400"/>
              <a:t>为</a:t>
            </a:r>
            <a:r>
              <a:rPr lang="en-US" altLang="zh-CN" sz="2400"/>
              <a:t>A</a:t>
            </a:r>
            <a:r>
              <a:rPr lang="zh-CN" altLang="en-US" sz="2400"/>
              <a:t>的综合属性，</a:t>
            </a:r>
            <a:r>
              <a:rPr lang="en-US" altLang="zh-CN" sz="2400"/>
              <a:t>c</a:t>
            </a:r>
            <a:r>
              <a:rPr lang="en-US" altLang="zh-CN" sz="2400" baseline="-25000"/>
              <a:t>1</a:t>
            </a:r>
            <a:r>
              <a:rPr lang="en-US" altLang="zh-CN" sz="2400"/>
              <a:t>, c</a:t>
            </a:r>
            <a:r>
              <a:rPr lang="en-US" altLang="zh-CN" sz="2400" baseline="-25000"/>
              <a:t>2</a:t>
            </a:r>
            <a:r>
              <a:rPr lang="en-US" altLang="zh-CN" sz="2400"/>
              <a:t>, …, c</a:t>
            </a:r>
            <a:r>
              <a:rPr lang="en-US" altLang="zh-CN" sz="2400" baseline="-25000"/>
              <a:t>k</a:t>
            </a:r>
            <a:r>
              <a:rPr lang="zh-CN" altLang="en-US" sz="2400"/>
              <a:t>为</a:t>
            </a:r>
            <a:r>
              <a:rPr lang="en-US" altLang="zh-CN" sz="2400"/>
              <a:t>A</a:t>
            </a:r>
            <a:r>
              <a:rPr lang="zh-CN" altLang="en-US" sz="2400"/>
              <a:t>、</a:t>
            </a:r>
            <a:r>
              <a:rPr lang="zh-CN" altLang="en-US" sz="2400">
                <a:sym typeface="Symbol" panose="05050102010706020507" pitchFamily="18" charset="2"/>
              </a:rPr>
              <a:t>中语法符号的属性</a:t>
            </a:r>
          </a:p>
          <a:p>
            <a:pPr lvl="1" eaLnBrk="1" hangingPunct="1"/>
            <a:r>
              <a:rPr lang="en-US" altLang="zh-CN" sz="2400"/>
              <a:t>b</a:t>
            </a:r>
            <a:r>
              <a:rPr lang="zh-CN" altLang="en-US" sz="2400"/>
              <a:t>为</a:t>
            </a:r>
            <a:r>
              <a:rPr lang="zh-CN" altLang="en-US" sz="2400">
                <a:sym typeface="Symbol" panose="05050102010706020507" pitchFamily="18" charset="2"/>
              </a:rPr>
              <a:t>中某个符号</a:t>
            </a:r>
            <a:r>
              <a:rPr lang="zh-CN" altLang="en-US" sz="2400"/>
              <a:t>的继承属性，</a:t>
            </a:r>
            <a:r>
              <a:rPr lang="en-US" altLang="zh-CN" sz="2400"/>
              <a:t>c</a:t>
            </a:r>
            <a:r>
              <a:rPr lang="en-US" altLang="zh-CN" sz="2400" baseline="-25000"/>
              <a:t>1</a:t>
            </a:r>
            <a:r>
              <a:rPr lang="en-US" altLang="zh-CN" sz="2400"/>
              <a:t>, c</a:t>
            </a:r>
            <a:r>
              <a:rPr lang="en-US" altLang="zh-CN" sz="2400" baseline="-25000"/>
              <a:t>2</a:t>
            </a:r>
            <a:r>
              <a:rPr lang="en-US" altLang="zh-CN" sz="2400"/>
              <a:t>, …, c</a:t>
            </a:r>
            <a:r>
              <a:rPr lang="en-US" altLang="zh-CN" sz="2400" baseline="-25000"/>
              <a:t>k</a:t>
            </a:r>
            <a:r>
              <a:rPr lang="zh-CN" altLang="en-US" sz="2400"/>
              <a:t>为</a:t>
            </a:r>
            <a:r>
              <a:rPr lang="en-US" altLang="zh-CN" sz="2400"/>
              <a:t>A</a:t>
            </a:r>
            <a:r>
              <a:rPr lang="zh-CN" altLang="en-US" sz="2400"/>
              <a:t>、</a:t>
            </a:r>
            <a:r>
              <a:rPr lang="zh-CN" altLang="en-US" sz="2400">
                <a:sym typeface="Symbol" panose="05050102010706020507" pitchFamily="18" charset="2"/>
              </a:rPr>
              <a:t>中语法符号的属性</a:t>
            </a:r>
          </a:p>
          <a:p>
            <a:pPr lvl="1" eaLnBrk="1" hangingPunct="1"/>
            <a:r>
              <a:rPr lang="en-US" altLang="zh-CN" sz="2400">
                <a:sym typeface="Symbol" panose="05050102010706020507" pitchFamily="18" charset="2"/>
              </a:rPr>
              <a:t>b</a:t>
            </a:r>
            <a:r>
              <a:rPr lang="zh-CN" altLang="en-US" sz="2400">
                <a:sym typeface="Symbol" panose="05050102010706020507" pitchFamily="18" charset="2"/>
              </a:rPr>
              <a:t>依赖</a:t>
            </a:r>
            <a:r>
              <a:rPr lang="en-US" altLang="zh-CN" sz="2400"/>
              <a:t>c</a:t>
            </a:r>
            <a:r>
              <a:rPr lang="en-US" altLang="zh-CN" sz="2400" baseline="-25000"/>
              <a:t>1</a:t>
            </a:r>
            <a:r>
              <a:rPr lang="en-US" altLang="zh-CN" sz="2400"/>
              <a:t>, c</a:t>
            </a:r>
            <a:r>
              <a:rPr lang="en-US" altLang="zh-CN" sz="2400" baseline="-25000"/>
              <a:t>2</a:t>
            </a:r>
            <a:r>
              <a:rPr lang="en-US" altLang="zh-CN" sz="2400"/>
              <a:t>, …, c</a:t>
            </a:r>
            <a:r>
              <a:rPr lang="en-US" altLang="zh-CN" sz="2400" baseline="-25000"/>
              <a:t>k</a:t>
            </a:r>
            <a:endParaRPr lang="en-US" altLang="zh-CN" sz="2400"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b="1">
                <a:solidFill>
                  <a:schemeClr val="folHlink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属性文法</a:t>
            </a:r>
            <a:r>
              <a:rPr lang="zh-CN" altLang="en-US" sz="2800">
                <a:sym typeface="Symbol" panose="05050102010706020507" pitchFamily="18" charset="2"/>
              </a:rPr>
              <a:t>：扩充了语法制导定义，无副作用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C4CCB4-3EDE-4AC5-AF91-D094833D84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0360" y="1365120"/>
              <a:ext cx="6702840" cy="2735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C4CCB4-3EDE-4AC5-AF91-D094833D84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1000" y="1355760"/>
                <a:ext cx="6721560" cy="275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55ADD3F-A0E7-44B2-BC18-6E013EEC7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04"/>
    </mc:Choice>
    <mc:Fallback>
      <p:transition spd="slow" advTm="8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46EC753-C6E5-451F-8B96-2315D1876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DBBA788-7972-4A16-B01C-262CA3B49C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267200"/>
            <a:ext cx="77724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/>
              <a:t>digit.lexval</a:t>
            </a:r>
            <a:r>
              <a:rPr lang="zh-CN" altLang="en-US" sz="2800"/>
              <a:t>：终结符只有综合属性，由词法分析器提供</a:t>
            </a:r>
          </a:p>
          <a:p>
            <a:pPr eaLnBrk="1" hangingPunct="1">
              <a:lnSpc>
                <a:spcPct val="90000"/>
              </a:lnSpc>
            </a:pPr>
            <a:r>
              <a:rPr kumimoji="0" lang="zh-CN" altLang="en-US" sz="2800"/>
              <a:t>开始符号通常没有继承属性</a:t>
            </a:r>
            <a:endParaRPr lang="zh-CN" altLang="en-US" sz="2800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0C8281AD-DC9E-46F8-9DB8-A01AD0207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2954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B20A6CDA-0DC5-4A2D-9022-F9B2A18C4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371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5B65D545-E5AF-4361-A8B4-15FD8548EA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828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E1F8D3F3-713F-4B97-8304-87DF81F09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41910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37EF1ED4-43FA-49E7-8C95-02552560D2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1371600"/>
            <a:ext cx="0" cy="281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8842" name="Text Box 10">
            <a:extLst>
              <a:ext uri="{FF2B5EF4-FFF2-40B4-BE49-F238E27FC236}">
                <a16:creationId xmlns:a16="http://schemas.microsoft.com/office/drawing/2014/main" id="{2F5D2CEB-1A0C-4253-A1E6-4FF9A8626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828800"/>
            <a:ext cx="70866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7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>
                <a:latin typeface="Times New Roman" panose="02020603050405020304" pitchFamily="18" charset="0"/>
              </a:rPr>
              <a:t>L 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 E </a:t>
            </a:r>
            <a:r>
              <a:rPr kumimoji="0"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			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print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(E.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E  E</a:t>
            </a:r>
            <a:r>
              <a:rPr kumimoji="0"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T			E.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= E</a:t>
            </a:r>
            <a:r>
              <a:rPr kumimoji="0"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 + 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T.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 </a:t>
            </a:r>
            <a:endParaRPr kumimoji="0" lang="en-US" altLang="zh-CN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E  T				E.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= T.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endParaRPr kumimoji="0" lang="en-US" altLang="zh-CN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T  T</a:t>
            </a:r>
            <a:r>
              <a:rPr kumimoji="0"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F			T.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= T</a:t>
            </a:r>
            <a:r>
              <a:rPr kumimoji="0"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 * 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F.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 </a:t>
            </a:r>
            <a:endParaRPr kumimoji="0" lang="en-US" altLang="zh-CN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T  F				T.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= F.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F  </a:t>
            </a:r>
            <a:r>
              <a:rPr kumimoji="0"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kumimoji="0"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			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F.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= E.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endParaRPr kumimoji="0" lang="en-US" altLang="zh-CN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F  </a:t>
            </a:r>
            <a:r>
              <a:rPr kumimoji="0" lang="en-US" altLang="zh-CN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digit</a:t>
            </a:r>
            <a:r>
              <a:rPr kumimoji="0"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	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F.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kumimoji="0" lang="en-US" altLang="zh-CN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digit</a:t>
            </a:r>
            <a:r>
              <a:rPr kumimoji="0"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lexval</a:t>
            </a:r>
          </a:p>
        </p:txBody>
      </p:sp>
      <p:sp>
        <p:nvSpPr>
          <p:cNvPr id="10250" name="Text Box 12">
            <a:extLst>
              <a:ext uri="{FF2B5EF4-FFF2-40B4-BE49-F238E27FC236}">
                <a16:creationId xmlns:a16="http://schemas.microsoft.com/office/drawing/2014/main" id="{C77A4D61-76A3-46CE-9DA1-84B579E46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7526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000" b="1"/>
          </a:p>
        </p:txBody>
      </p:sp>
      <p:sp>
        <p:nvSpPr>
          <p:cNvPr id="10251" name="Text Box 13">
            <a:extLst>
              <a:ext uri="{FF2B5EF4-FFF2-40B4-BE49-F238E27FC236}">
                <a16:creationId xmlns:a16="http://schemas.microsoft.com/office/drawing/2014/main" id="{65C735A2-B3AF-4FFA-8B6B-AEA79A071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71600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产生式</a:t>
            </a:r>
          </a:p>
        </p:txBody>
      </p:sp>
      <p:sp>
        <p:nvSpPr>
          <p:cNvPr id="10252" name="Text Box 15">
            <a:extLst>
              <a:ext uri="{FF2B5EF4-FFF2-40B4-BE49-F238E27FC236}">
                <a16:creationId xmlns:a16="http://schemas.microsoft.com/office/drawing/2014/main" id="{5694C614-97B3-49FB-BF95-B932A84C5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3716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语义规则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E4A72B-6E38-42EC-BF38-B7F0EAF70C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9440" y="1626120"/>
              <a:ext cx="7760520" cy="4059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E4A72B-6E38-42EC-BF38-B7F0EAF70C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080" y="1616760"/>
                <a:ext cx="7779240" cy="4077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169A51D-0E58-462C-99A8-41FBF065F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055"/>
    </mc:Choice>
    <mc:Fallback>
      <p:transition spd="slow" advTm="189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527F46C-0D66-4E86-99F3-5C43FF053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5.1.2  </a:t>
            </a:r>
            <a:r>
              <a:rPr lang="zh-CN" altLang="en-US"/>
              <a:t>综合属性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CA36005-22C2-408B-B898-84D1CE028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只有综合属性：</a:t>
            </a:r>
            <a:r>
              <a:rPr lang="en-US" altLang="zh-CN" b="1">
                <a:solidFill>
                  <a:schemeClr val="folHlink"/>
                </a:solidFill>
                <a:ea typeface="黑体" panose="02010609060101010101" pitchFamily="49" charset="-122"/>
              </a:rPr>
              <a:t>S-</a:t>
            </a:r>
            <a:r>
              <a:rPr lang="zh-CN" altLang="en-US" b="1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属性定义</a:t>
            </a:r>
            <a:endParaRPr lang="zh-CN" altLang="en-US">
              <a:solidFill>
                <a:schemeClr val="folHlink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语法树自底向上计算属性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EBE420-3D3F-4AEC-98A8-8E74B48CAD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63680" y="3209040"/>
              <a:ext cx="1388520" cy="1027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EBE420-3D3F-4AEC-98A8-8E74B48CA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4320" y="3199680"/>
                <a:ext cx="1407240" cy="1045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6E6338D-1A33-4DEE-8B5B-495FFCD11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38"/>
    </mc:Choice>
    <mc:Fallback>
      <p:transition spd="slow" advTm="29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07707904-5A9A-4402-A2DE-8BCFD3BB24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</a:t>
            </a:r>
          </a:p>
        </p:txBody>
      </p:sp>
      <p:pic>
        <p:nvPicPr>
          <p:cNvPr id="12291" name="Picture 4" descr="anntree">
            <a:extLst>
              <a:ext uri="{FF2B5EF4-FFF2-40B4-BE49-F238E27FC236}">
                <a16:creationId xmlns:a16="http://schemas.microsoft.com/office/drawing/2014/main" id="{6C3BA095-1D69-4949-A793-5C2BE768C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46228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AA09FC3-8BFE-49CC-920A-EFCE3D496D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8320" y="411120"/>
              <a:ext cx="6713280" cy="5916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AA09FC3-8BFE-49CC-920A-EFCE3D496D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8960" y="401760"/>
                <a:ext cx="6732000" cy="5934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AA49C28-D8E6-4D7D-91D5-8E10BDE2B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45"/>
    </mc:Choice>
    <mc:Fallback>
      <p:transition spd="slow" advTm="9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5B9A4DB-0162-4527-9A45-9B510ED9A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5.1.3  </a:t>
            </a:r>
            <a:r>
              <a:rPr lang="zh-CN" altLang="en-US"/>
              <a:t>继承属性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6EF61EA-9839-41F6-9C1D-90E48774D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752600"/>
          </a:xfrm>
        </p:spPr>
        <p:txBody>
          <a:bodyPr/>
          <a:lstStyle/>
          <a:p>
            <a:pPr eaLnBrk="1" hangingPunct="1"/>
            <a:r>
              <a:rPr lang="zh-CN" altLang="en-US"/>
              <a:t>表达程序语言结构在上下文中的相互依赖关系更加自然、方便</a:t>
            </a:r>
            <a:endParaRPr lang="zh-CN" altLang="en-US" b="1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EFC2312-36AD-4C9F-A7B0-0B9CF319F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30"/>
    </mc:Choice>
    <mc:Fallback>
      <p:transition spd="slow" advTm="38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11428</TotalTime>
  <Words>811</Words>
  <Application>Microsoft Office PowerPoint</Application>
  <PresentationFormat>全屏显示(4:3)</PresentationFormat>
  <Paragraphs>94</Paragraphs>
  <Slides>17</Slides>
  <Notes>0</Notes>
  <HiddenSlides>0</HiddenSlides>
  <MMClips>17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黑体</vt:lpstr>
      <vt:lpstr>宋体</vt:lpstr>
      <vt:lpstr>Arial</vt:lpstr>
      <vt:lpstr>Symbol</vt:lpstr>
      <vt:lpstr>Tahoma</vt:lpstr>
      <vt:lpstr>Times New Roman</vt:lpstr>
      <vt:lpstr>Wingdings</vt:lpstr>
      <vt:lpstr>Blends</vt:lpstr>
      <vt:lpstr>第五章  语法制导翻译</vt:lpstr>
      <vt:lpstr>学习重点</vt:lpstr>
      <vt:lpstr>概述</vt:lpstr>
      <vt:lpstr>5.1  语法制导定义</vt:lpstr>
      <vt:lpstr>5.1.1 语法制导定义的形式</vt:lpstr>
      <vt:lpstr>例5.1</vt:lpstr>
      <vt:lpstr>5.1.2  综合属性</vt:lpstr>
      <vt:lpstr>例5</vt:lpstr>
      <vt:lpstr>5.1.3  继承属性</vt:lpstr>
      <vt:lpstr>例5.3  变量定义</vt:lpstr>
      <vt:lpstr>例5.3（续）</vt:lpstr>
      <vt:lpstr>5.1.4  依赖图</vt:lpstr>
      <vt:lpstr>例5.4</vt:lpstr>
      <vt:lpstr>例5.5</vt:lpstr>
      <vt:lpstr>5.1.5  计算顺序</vt:lpstr>
      <vt:lpstr>例5.6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1286</cp:revision>
  <dcterms:created xsi:type="dcterms:W3CDTF">2003-06-05T11:51:39Z</dcterms:created>
  <dcterms:modified xsi:type="dcterms:W3CDTF">2020-10-26T02:19:27Z</dcterms:modified>
</cp:coreProperties>
</file>